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09502A-BC59-4CAA-9A77-BE51B00D51EB}" v="1" dt="2024-06-27T13:01:4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64A3-7547-DB47-8E40-29464FD29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6172F7-04F9-A053-22B7-AEF10231D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DD5C4-88CE-C630-39BF-A865F96E6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C550A-523F-C640-ABD1-6AE61C54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96D50-88CA-0E3E-CDBD-13CA21C6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59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DBED-9C9B-318D-F866-8F674BF3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A6DD4-796C-12FF-F410-052E4081B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48323-D5EB-C1CA-9D62-FBE59633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98D5F-5A5E-8B01-50A5-6F093824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180F4-B7F4-36EF-35A1-279104541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7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3E7EF-D8DA-E649-739D-F22989A73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F95F8-2431-7FC5-07D7-7BEA8948D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36C13-4109-0A85-044A-04938B5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6906A-50D6-E01F-BB9E-E3CBE066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F0ABB-B04E-331C-ECBE-8AC51098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E5F6-19C5-F997-2655-1D693DC7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1773-44C4-BF7B-F183-B4696CB7B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25F76-0618-5DF0-81CE-83B47432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F110C-D433-2CE3-4631-E74EBB709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8F8F-CE3A-0209-582A-BCA96536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7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4D61-C29B-FA28-E31D-21B79A8B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BF916-C4C8-3C94-4665-8678DCFA8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A2CD0-DA03-7CDE-541B-101065D6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6CF3F-DF50-6161-DBA4-44573CF6C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E4EA8-399B-E9A3-FF3A-F2248890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0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2FD1-1968-6D51-287D-39DBF53B1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79922-15D0-2B33-C9C6-B2428DA5A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E3208-1177-29A4-51A0-FD06338A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0D578-53C9-4561-F5BE-60E0535D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FE914-603C-0F46-DEBA-32F5F7AD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43147-E5AC-7822-4412-0C4AEA31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88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EBA5E-2A8B-1FF0-E63D-9CB2BCA6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9154C-91CC-3BA4-7693-346138A21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0B284-ED2D-D7E1-D38E-C86315FA4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5A627-9DA0-A170-D6EE-C4BD9F19D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C5255A-D958-D2FA-AA0F-7409163FA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C7C4DF-669B-D337-709F-4C478B7F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BCAD04-7FAE-744F-F6B6-0990CCC4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418805-293E-B0CD-A97A-7AE187B2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17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65D0-822F-49D6-9DB8-2E639534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59C62-B244-DEB9-CB53-E81FA055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EC012-79AE-09EC-D4EE-489D1562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A61F1A-7C4D-EC2F-54E1-2877B1B1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1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33D45C-2018-95D8-F1D6-BC5AB09A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68BEE3-47BF-843A-4626-BC8DC7EF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36BFA-E695-7552-848F-6E165EE3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6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7F40-79C9-AEDE-E5AD-A519184B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2AE86-B1AD-849C-7E62-4DD7B1E91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B3810-9DDA-9D96-5B70-414ABFF78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781CA-9EC6-200F-D108-929C057D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3C21B-82CA-0D4A-CA7D-B530E031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ED4E1-7378-BC52-A8D4-F146A51D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1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A851-F12E-FC0A-9720-24CBB371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1990B-AAE8-356F-9A13-CEE8B0B9FA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C5EA6-B7A9-E592-CD62-E18C81A82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CB71F-CDFD-8988-C54D-27FFFB78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65082-4679-9B0E-8786-E9E63A1E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C8B7A-374F-98B3-73F5-C9CE673D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18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4F180-7C94-53B1-51BD-F5AC00FA8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684DE-520B-1AA1-FB36-F927D78FE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200BF-A661-74BA-FD09-5B0A064F0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8B0CD-F816-4EC7-B0E8-E29231BF4620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51D3A-86B5-FE3B-7776-868BAF998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11368-B904-0D63-A98F-5F4034977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0086F-6CA9-4F49-8B63-5E7E20C6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64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1971A-4C18-0939-339C-797BCD127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F4C8A7-4D95-A9E1-BD39-B5F7357492CD}"/>
              </a:ext>
            </a:extLst>
          </p:cNvPr>
          <p:cNvSpPr/>
          <p:nvPr/>
        </p:nvSpPr>
        <p:spPr>
          <a:xfrm>
            <a:off x="264998" y="117145"/>
            <a:ext cx="7394149" cy="97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cap="none" spc="0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Artichoke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EC60A-AAA6-50B4-1F7C-ADDD152413D5}"/>
              </a:ext>
            </a:extLst>
          </p:cNvPr>
          <p:cNvSpPr/>
          <p:nvPr/>
        </p:nvSpPr>
        <p:spPr>
          <a:xfrm>
            <a:off x="370621" y="1571843"/>
            <a:ext cx="5314561" cy="9773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One Large Artichoke contains approx. 6g of dietary fiber – much more then a cup of prunes!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2E4CE-1596-2483-2207-AB05BD025B90}"/>
              </a:ext>
            </a:extLst>
          </p:cNvPr>
          <p:cNvSpPr/>
          <p:nvPr/>
        </p:nvSpPr>
        <p:spPr>
          <a:xfrm>
            <a:off x="2533236" y="3156147"/>
            <a:ext cx="6668757" cy="40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Artichoke Salad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Toss lettuce and a bell pepper with 1 tbsp of a vinaigrette – Homemade is best!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Cook the quinoa as per package instructions and drain your tinned chickpeas.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Top your salad with artichokes and a sprinkle of cheese.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9DC2BA-E7C5-39BC-C996-85135515AF85}"/>
              </a:ext>
            </a:extLst>
          </p:cNvPr>
          <p:cNvSpPr/>
          <p:nvPr/>
        </p:nvSpPr>
        <p:spPr>
          <a:xfrm>
            <a:off x="6304547" y="87722"/>
            <a:ext cx="5765594" cy="25759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E7FA2D-6589-2206-C77E-63BE9BC22CC9}"/>
              </a:ext>
            </a:extLst>
          </p:cNvPr>
          <p:cNvSpPr/>
          <p:nvPr/>
        </p:nvSpPr>
        <p:spPr>
          <a:xfrm>
            <a:off x="6509139" y="229812"/>
            <a:ext cx="5356410" cy="317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Buy tinned and add on the side of any dish for some extra folic acid, vitamin C fiber and protein – Great on a pizza!!!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Different Varieties of Artichokes | Garden Guides">
            <a:extLst>
              <a:ext uri="{FF2B5EF4-FFF2-40B4-BE49-F238E27FC236}">
                <a16:creationId xmlns:a16="http://schemas.microsoft.com/office/drawing/2014/main" id="{D5DBA8B2-6954-12F1-CAD3-DAC2020C3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-618142" y="4047144"/>
            <a:ext cx="3456971" cy="22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tichoke Pizza (amazingly good!) - The clever meal">
            <a:extLst>
              <a:ext uri="{FF2B5EF4-FFF2-40B4-BE49-F238E27FC236}">
                <a16:creationId xmlns:a16="http://schemas.microsoft.com/office/drawing/2014/main" id="{FA79911A-FD84-71BF-B430-3A0ACD80C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96902" y="3456701"/>
            <a:ext cx="2584897" cy="331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84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AAE2A-49F1-A00C-2792-614E5CB5C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5C82C4-6ACB-7920-C929-39533AA05A81}"/>
              </a:ext>
            </a:extLst>
          </p:cNvPr>
          <p:cNvSpPr/>
          <p:nvPr/>
        </p:nvSpPr>
        <p:spPr>
          <a:xfrm>
            <a:off x="264998" y="117145"/>
            <a:ext cx="9701962" cy="97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Cabbage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B22E22-320B-B522-E21F-C5DAB3CF1712}"/>
              </a:ext>
            </a:extLst>
          </p:cNvPr>
          <p:cNvSpPr/>
          <p:nvPr/>
        </p:nvSpPr>
        <p:spPr>
          <a:xfrm>
            <a:off x="264998" y="1439537"/>
            <a:ext cx="8308099" cy="317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Cabbage is a vegetable which tastes great, really crunchy and is more nutritious than it looks!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A portion is: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54% of your daily intake for Vitamin C.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85% of your daily intake for Vitamin K.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More than 2g of fiber – Important for controlling blood glucose levels!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6088A8D-F8A1-C463-CAC3-5210D905C88E}"/>
              </a:ext>
            </a:extLst>
          </p:cNvPr>
          <p:cNvSpPr/>
          <p:nvPr/>
        </p:nvSpPr>
        <p:spPr>
          <a:xfrm>
            <a:off x="3362631" y="4247535"/>
            <a:ext cx="8700265" cy="24083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BC4B2-867E-E5D0-EB61-D6D6758EEBC8}"/>
              </a:ext>
            </a:extLst>
          </p:cNvPr>
          <p:cNvSpPr/>
          <p:nvPr/>
        </p:nvSpPr>
        <p:spPr>
          <a:xfrm>
            <a:off x="3625479" y="4551243"/>
            <a:ext cx="8437417" cy="253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ln w="0"/>
                <a:latin typeface="Bookman Old Style" panose="02050604050505020204" pitchFamily="18" charset="0"/>
              </a:rPr>
              <a:t>Quick &amp; Easy Pickled Slaw – better alternative to coleslaw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Mix a spoonful of yoghurt, some lemon juice and mustard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Chop your cabbage (add carrot &amp; onion if you’d like.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Leave for a few minutes for the </a:t>
            </a:r>
            <a:r>
              <a:rPr lang="en-US" sz="2000" dirty="0" err="1">
                <a:ln w="0"/>
                <a:latin typeface="Bookman Old Style" panose="02050604050505020204" pitchFamily="18" charset="0"/>
              </a:rPr>
              <a:t>flavours</a:t>
            </a:r>
            <a:r>
              <a:rPr lang="en-US" sz="2000" dirty="0">
                <a:ln w="0"/>
                <a:latin typeface="Bookman Old Style" panose="02050604050505020204" pitchFamily="18" charset="0"/>
              </a:rPr>
              <a:t> to mingle.</a:t>
            </a:r>
          </a:p>
        </p:txBody>
      </p:sp>
      <p:pic>
        <p:nvPicPr>
          <p:cNvPr id="2050" name="Picture 2" descr="Healthy homemade coleslaw">
            <a:extLst>
              <a:ext uri="{FF2B5EF4-FFF2-40B4-BE49-F238E27FC236}">
                <a16:creationId xmlns:a16="http://schemas.microsoft.com/office/drawing/2014/main" id="{D61407BD-C16A-6FB8-17A5-4BCC77B039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359" r="17985" b="-579"/>
          <a:stretch/>
        </p:blipFill>
        <p:spPr bwMode="auto">
          <a:xfrm>
            <a:off x="9099819" y="-1"/>
            <a:ext cx="3092182" cy="262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73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CAAD6-A9EF-2AB1-DEF8-38544B6FB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89C244-E4C3-CDF3-E047-C52BDB70499D}"/>
              </a:ext>
            </a:extLst>
          </p:cNvPr>
          <p:cNvSpPr/>
          <p:nvPr/>
        </p:nvSpPr>
        <p:spPr>
          <a:xfrm>
            <a:off x="264998" y="117145"/>
            <a:ext cx="7394149" cy="97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Radishes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BA0FF-EC04-AB86-0FAF-629EDEAC8596}"/>
              </a:ext>
            </a:extLst>
          </p:cNvPr>
          <p:cNvSpPr/>
          <p:nvPr/>
        </p:nvSpPr>
        <p:spPr>
          <a:xfrm>
            <a:off x="370622" y="1571843"/>
            <a:ext cx="4844104" cy="97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n w="0"/>
              <a:latin typeface="Bookman Old Style" panose="0205060405050502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B51B79-EAD5-18A4-316A-C9E49E770E86}"/>
              </a:ext>
            </a:extLst>
          </p:cNvPr>
          <p:cNvSpPr/>
          <p:nvPr/>
        </p:nvSpPr>
        <p:spPr>
          <a:xfrm>
            <a:off x="370623" y="1826264"/>
            <a:ext cx="5725378" cy="4002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Roasted Radishes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Chop off the leaves and half.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Place in a baking tray, drizzle with oil, ginger and black pepper.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Back at 180C for 10 minutes, then flip over and cook for a further 10 minutes.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n w="0"/>
              <a:latin typeface="Bookman Old Style" panose="020506040505050202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ln w="0"/>
              <a:latin typeface="Bookman Old Style" panose="020506040505050202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This is a great low carbohydrate side dish to pair with your lunch or dinner.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DAD1F9A-7B2C-7185-F631-ECCA6A9A5D0F}"/>
              </a:ext>
            </a:extLst>
          </p:cNvPr>
          <p:cNvSpPr/>
          <p:nvPr/>
        </p:nvSpPr>
        <p:spPr>
          <a:xfrm>
            <a:off x="6304547" y="87721"/>
            <a:ext cx="5765594" cy="31714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3F9746-8069-1E6E-D5F4-834DA7C6979D}"/>
              </a:ext>
            </a:extLst>
          </p:cNvPr>
          <p:cNvSpPr/>
          <p:nvPr/>
        </p:nvSpPr>
        <p:spPr>
          <a:xfrm>
            <a:off x="6464967" y="371919"/>
            <a:ext cx="5605173" cy="317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Make a quick pickle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Chop the radishes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Mix in a bowl with a splash of red wine vinegar and olive oil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Leave for 10 minutes for the </a:t>
            </a:r>
            <a:r>
              <a:rPr lang="en-US" sz="2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flavours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 to develop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Add to salads for a tangy crunch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Watermelon, radish &amp; feta salad">
            <a:extLst>
              <a:ext uri="{FF2B5EF4-FFF2-40B4-BE49-F238E27FC236}">
                <a16:creationId xmlns:a16="http://schemas.microsoft.com/office/drawing/2014/main" id="{C3D5093D-5F8F-1F80-2632-EDE55A1E5F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793" b="14683"/>
          <a:stretch/>
        </p:blipFill>
        <p:spPr bwMode="auto">
          <a:xfrm>
            <a:off x="9795737" y="4298078"/>
            <a:ext cx="2396263" cy="218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17BA6248-8E61-DE76-4A47-BF0EB856D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4547" y="4298078"/>
            <a:ext cx="3280402" cy="218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64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835BC2903D8449D815784513023DE" ma:contentTypeVersion="14" ma:contentTypeDescription="Create a new document." ma:contentTypeScope="" ma:versionID="03c693c368ec63ab3cda254bc8531c52">
  <xsd:schema xmlns:xsd="http://www.w3.org/2001/XMLSchema" xmlns:xs="http://www.w3.org/2001/XMLSchema" xmlns:p="http://schemas.microsoft.com/office/2006/metadata/properties" xmlns:ns2="1942bcc8-db1a-4387-ab36-bec192a20f3b" xmlns:ns3="3ea617ff-6e4d-413c-80da-f5c0ee249444" targetNamespace="http://schemas.microsoft.com/office/2006/metadata/properties" ma:root="true" ma:fieldsID="ef7870213f118e64ef9e54ae71f293bf" ns2:_="" ns3:_="">
    <xsd:import namespace="1942bcc8-db1a-4387-ab36-bec192a20f3b"/>
    <xsd:import namespace="3ea617ff-6e4d-413c-80da-f5c0ee2494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2bcc8-db1a-4387-ab36-bec192a2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f5c82f2-eede-4471-a47e-07f33cc4b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617ff-6e4d-413c-80da-f5c0ee2494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e75ecf0-b035-4d8d-bf45-fca660c4bb84}" ma:internalName="TaxCatchAll" ma:showField="CatchAllData" ma:web="3ea617ff-6e4d-413c-80da-f5c0ee2494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a617ff-6e4d-413c-80da-f5c0ee249444" xsi:nil="true"/>
    <lcf76f155ced4ddcb4097134ff3c332f xmlns="1942bcc8-db1a-4387-ab36-bec192a20f3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FB07BA-6BA1-4F37-9C2A-1ACC3186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2bcc8-db1a-4387-ab36-bec192a20f3b"/>
    <ds:schemaRef ds:uri="3ea617ff-6e4d-413c-80da-f5c0ee249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D4B746-40B8-47FD-BD61-F29C30B80048}">
  <ds:schemaRefs>
    <ds:schemaRef ds:uri="http://schemas.microsoft.com/office/2006/metadata/properties"/>
    <ds:schemaRef ds:uri="http://schemas.microsoft.com/office/infopath/2007/PartnerControls"/>
    <ds:schemaRef ds:uri="3ea617ff-6e4d-413c-80da-f5c0ee249444"/>
    <ds:schemaRef ds:uri="1942bcc8-db1a-4387-ab36-bec192a20f3b"/>
  </ds:schemaRefs>
</ds:datastoreItem>
</file>

<file path=customXml/itemProps3.xml><?xml version="1.0" encoding="utf-8"?>
<ds:datastoreItem xmlns:ds="http://schemas.openxmlformats.org/officeDocument/2006/customXml" ds:itemID="{078AA6FD-A5B8-4207-A9D0-1CEC1014FC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301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Isabelle (PETROC GROUP PRACTICE - L82023)</dc:creator>
  <cp:lastModifiedBy>Manda Brookman</cp:lastModifiedBy>
  <cp:revision>8</cp:revision>
  <dcterms:created xsi:type="dcterms:W3CDTF">2024-04-17T14:00:12Z</dcterms:created>
  <dcterms:modified xsi:type="dcterms:W3CDTF">2024-06-27T13:01:52Z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0x0101000D1835BC2903D8449D815784513023DE</vt:lpwstr>
  </property>
</Properties>
</file>