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CCDB1-0F83-60E4-5ABA-13C670E3B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BB251-03D0-3552-77E2-02BB57218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DD2F5-9279-4881-07DD-F6E5770E9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65B79-52BC-E38C-23E1-7F03BFC77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EE237-DAE0-F428-5E71-68D15790D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31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684B5-0F21-5E40-0118-5E3F5378A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28FCB9-C01D-36AF-D452-690110177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A00D8-4A2A-BBF9-A227-0B6E7598D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FFA02-A7AB-14C2-0C8E-67B13253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A71C7-6F56-D6AC-9A2B-D927B6F1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C1926C-13F4-0A15-77BF-B23472390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D8749-0AEC-5A16-F2E5-A76A9B7A1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7EA6F-54C7-59E4-B72A-DEB96DA7B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1241A-85B6-B072-945B-BB54FC7C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80EAA-9E64-95EB-3CCF-9C3A858D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95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E763A-691E-899B-81FF-3A70192FE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A104-67C7-034C-98DC-C98F3E8B6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29EFA-B68E-6B7C-4AD5-262DCC62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26DA2-BCDE-B9CF-5F0F-19C104FF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21518-3A19-4301-8C26-AD5A4968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57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981C-513D-FBF9-C5FA-C8DA1A3BE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14A78-A539-1928-49BF-822DF69D7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E4E98-401C-F04D-5904-383B6A4D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F091A-9CBA-D25F-9C97-525901B0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E1405-65E7-F88E-E610-A8212F21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53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4444-F016-7560-E850-2F36B38E1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94268-0724-7957-490D-F0D179766F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31E5A-4F96-02E2-4D87-67A08B8B8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33B7AA-24CF-1B57-F880-3E543E548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6FD8F-4A77-8D57-D051-8B67593DF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F7998-347C-0C94-4C26-FADDA87F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4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83026-598E-5AE6-D0D2-3371376CF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415CC-D24C-38C0-0EC0-38BD0676D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EB344-CC1D-C6F3-9020-8B9C85514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80C69-3EF2-75E2-DA77-0DF8128070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DBE0C-B1E3-BB65-8F3E-E219E91B4C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AA9484-17EA-FE58-B99C-A20A8217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87848F-C931-3D70-5771-C95C0E7F3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F8C608-BC53-B799-8A6E-E40B2602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70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B900A-8EEC-124E-0651-E4D0DC2A5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B1593C-5DC2-F078-3BCC-B6EB25EA6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39C34-165D-F310-06C6-D057D4424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92F48-6505-7E77-6A84-D39BF67D5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5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0BCB0-A4A3-F7B9-6F17-9DDBCB70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8C6AB-876D-7BE0-D037-9C080839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3574A-4C96-B98F-772C-EBB233275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2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F4AF2-4EE4-218D-D39C-76B131709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C217C-30F4-FA1A-6C05-9AAEA95F8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E0088-6C34-F266-D78B-6B749F8BD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8381C-6CF6-723F-0EE2-A39E9B565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400A8-B010-82DA-55ED-A37130EA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1265D-D12F-6EEA-9541-AB84AFDD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7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6FDF-34B4-975A-8AD7-512971537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6C2EF-B57D-EE52-8FB5-65A4AD147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E3A11-0726-57C2-E7C3-55DDD03A3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F24910-DE22-A10C-5EA4-79DA97C4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FF70F-B0F3-AC56-F728-362DC6D5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DE57E7-5723-A624-3C4B-63666959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8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2A74A7-DBEA-C3E6-6AC3-D5A647929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5D047-0881-CBE6-D842-5607105C4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12709-FDAB-1A33-06BA-E7159696A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223529-96B9-469F-831C-AC24F0CC59E5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26729-AC76-6F5C-A056-3D6983DE0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CC676-8F90-C596-0053-C61644ABC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8A8EE9-85E6-4E15-A046-C9BA0C5265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9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656D9-D445-C9C0-96DC-4E98141423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CE7E0D-710D-A1E4-B403-1D400FFE62B1}"/>
              </a:ext>
            </a:extLst>
          </p:cNvPr>
          <p:cNvSpPr/>
          <p:nvPr/>
        </p:nvSpPr>
        <p:spPr>
          <a:xfrm>
            <a:off x="264998" y="117145"/>
            <a:ext cx="7394149" cy="97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Vegetable of the Week: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Kale</a:t>
            </a:r>
            <a:endParaRPr lang="en-US" sz="3600" b="1" cap="none" spc="0" dirty="0">
              <a:ln w="0"/>
              <a:latin typeface="Bookman Old Style" panose="02050604050505020204" pitchFamily="18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DE543B-CE62-2208-B949-07087AF1F77B}"/>
              </a:ext>
            </a:extLst>
          </p:cNvPr>
          <p:cNvSpPr/>
          <p:nvPr/>
        </p:nvSpPr>
        <p:spPr>
          <a:xfrm>
            <a:off x="264998" y="1254701"/>
            <a:ext cx="3840471" cy="2645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An 80g portion of kale has 4x more vitamin C and 2x the amount of selenium then spinach. These are important for an effective immune system.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163B18-6ED5-08FD-3574-DE8874F64351}"/>
              </a:ext>
            </a:extLst>
          </p:cNvPr>
          <p:cNvSpPr/>
          <p:nvPr/>
        </p:nvSpPr>
        <p:spPr>
          <a:xfrm>
            <a:off x="265738" y="2980699"/>
            <a:ext cx="7778014" cy="40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Gnocchi One-Pot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Heat oil in saucepan and squeeze the sausages from their skins into the pan to fry.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Cook until browned and then sprinkle in chili flakes &amp; remove.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Add gnocchi into same pan then pour in 500ml of chicken stock. Leave for 3 mins until tender.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Add kale to the pan and leave for 2 minutes until wilted.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n w="0"/>
                <a:latin typeface="Bookman Old Style" panose="02050604050505020204" pitchFamily="18" charset="0"/>
              </a:rPr>
              <a:t>Plate up, sprinkle some cheese on top and season with black pepper.</a:t>
            </a:r>
          </a:p>
        </p:txBody>
      </p:sp>
      <p:pic>
        <p:nvPicPr>
          <p:cNvPr id="6146" name="Picture 2" descr="Sausage, kale &amp; gnocchi one pot in a pan and bowl">
            <a:extLst>
              <a:ext uri="{FF2B5EF4-FFF2-40B4-BE49-F238E27FC236}">
                <a16:creationId xmlns:a16="http://schemas.microsoft.com/office/drawing/2014/main" id="{C3EE615B-AFAA-01D5-1AD7-2EAE4465E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14914" y="3571603"/>
            <a:ext cx="3378979" cy="30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 result for kale">
            <a:extLst>
              <a:ext uri="{FF2B5EF4-FFF2-40B4-BE49-F238E27FC236}">
                <a16:creationId xmlns:a16="http://schemas.microsoft.com/office/drawing/2014/main" id="{95EEB302-DC1C-1A96-FA28-5C09A26C2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54745" y="1187458"/>
            <a:ext cx="2194163" cy="145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F15235-5D0D-6854-418D-0D91C72B732F}"/>
              </a:ext>
            </a:extLst>
          </p:cNvPr>
          <p:cNvSpPr/>
          <p:nvPr/>
        </p:nvSpPr>
        <p:spPr>
          <a:xfrm>
            <a:off x="6475445" y="188498"/>
            <a:ext cx="5500102" cy="32659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4E696E-FF1E-31BE-4009-13989C0640D6}"/>
              </a:ext>
            </a:extLst>
          </p:cNvPr>
          <p:cNvSpPr/>
          <p:nvPr/>
        </p:nvSpPr>
        <p:spPr>
          <a:xfrm>
            <a:off x="6619137" y="400116"/>
            <a:ext cx="5356410" cy="317148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Kale Crisps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Preheat the oven to 140C.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Cut up into smaller sections and remove tough stalks.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Mix with olive oil and your preferred seasoning. 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Place on a baking tray and bake for 15 minutes.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Shake trays and bake for another 15 minutes until crisp.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740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Bookman Old Style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Manda Brookman</dc:creator>
  <cp:lastModifiedBy>Manda Brookman</cp:lastModifiedBy>
  <cp:revision>1</cp:revision>
  <dcterms:created xsi:type="dcterms:W3CDTF">2024-06-27T14:39:02Z</dcterms:created>
  <dcterms:modified xsi:type="dcterms:W3CDTF">2024-06-27T14:39:44Z</dcterms:modified>
</cp:coreProperties>
</file>