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1AA0B-EBEB-442F-A4BD-4925C54C0E9E}" v="1" dt="2024-06-27T13:30:31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54B1D-AA57-0C85-E6C5-60C0D90D4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029C93-86E1-E5A2-109D-B9C395976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3FB19-30ED-1D7F-50BF-CB843FBDE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7F98-B458-4836-A087-B27367939E4B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64B2A-D7B5-1BF6-A3BD-DD48F760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89F8D-CF82-7100-2ABF-07867D8BD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A523-442B-42E4-987D-F55B92326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765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71D0B-0827-82F6-4ACF-F93E62A8E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EC3899-F58D-6777-2E57-AEC530B07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8152A-FE52-09C0-0625-10E332174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7F98-B458-4836-A087-B27367939E4B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D1A48-7A88-3F05-59E2-BA17C3214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F08A3-66CB-23DF-7A9D-6E7C5E68E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A523-442B-42E4-987D-F55B92326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013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38E42C-5884-8A52-4D86-ED97298ED5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8168EC-8981-66AD-31AC-65F57222D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51FCF-E9CC-8E1A-B27D-98F2B02E5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7F98-B458-4836-A087-B27367939E4B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96641-C810-CBF9-586C-A9F27E12A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9FBEF-1D60-220D-6995-64FF48AA7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A523-442B-42E4-987D-F55B92326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62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0CE2B-D116-DD9F-1D5D-F349CB6A3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65D70-0DFD-79FC-EE0F-3CE535445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4C75F-F0E7-D466-1474-B187953E9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7F98-B458-4836-A087-B27367939E4B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8F358-44B5-DB27-B475-CC354885D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391F3-C6AE-7B35-612E-55108542E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A523-442B-42E4-987D-F55B92326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23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268EC-511C-B885-96F0-5AE496DFE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2FE0A6-2B2D-DE23-EF8E-84FB52AEA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BFEAB-5B2A-5246-EA1E-455F1DC55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7F98-B458-4836-A087-B27367939E4B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8C5F2-747F-E7AF-7C5D-E989B72D8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DAF42-1A1C-CEEE-FF66-9C589180A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A523-442B-42E4-987D-F55B92326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912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474CC-6963-DCC2-5DD5-02F2EE380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B1BF6-229A-A5A5-AE80-6F12D61FA3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DE7789-1D6C-DDC3-E152-5D1B6C231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4B0D32-4BAC-81C2-482D-4B156C091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7F98-B458-4836-A087-B27367939E4B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7090B-6B94-8D7D-D560-DC42E4232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7EC0E2-093A-8BE1-2032-8602DB735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A523-442B-42E4-987D-F55B92326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941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722B6-7947-8ED0-0527-0755DB692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B1F0E1-74B9-EE82-5DB1-F0CD3B4E5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EDCB9-2B04-4F3B-303D-3C2F4F861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547AF9-86B5-2B63-313E-8AE811B3C1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4030F1-D987-5B74-0EFD-6974434A04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8EA3B4-24CD-805C-B470-C3F2072AC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7F98-B458-4836-A087-B27367939E4B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D732EB-8D87-EEA6-DAAF-B7AE0D4D5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A6F223-4086-90BF-4153-3F3C8DA34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A523-442B-42E4-987D-F55B92326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42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2114E-2E4A-5BB5-E8A9-AC396B51D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26D09F-6EB0-8804-EAC8-DD67B8877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7F98-B458-4836-A087-B27367939E4B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FBBE0B-9DA9-3395-00A5-0C60C220C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21904A-6DAE-4FD1-1765-BEABE8136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A523-442B-42E4-987D-F55B92326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08BD4B-3057-8CC5-904D-E9687A582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7F98-B458-4836-A087-B27367939E4B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F19E73-4A5D-9637-B222-75A7CE30C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C30FFC-866B-2C12-BE5A-AF747456F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A523-442B-42E4-987D-F55B92326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36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425CE-D8DB-8B65-A5F4-7B1A1CF82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8CD84-2B33-18AB-58FF-635DAE557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77859D-A9D5-D0FF-258F-634254BFD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68D271-E036-DAD3-EA11-C5397C2E9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7F98-B458-4836-A087-B27367939E4B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D2B71-84C8-723E-B09A-0166C1334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23663-3F2D-2748-984F-B817C75AF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A523-442B-42E4-987D-F55B92326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311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D9543-A91D-78DF-A1AC-962776453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D37F76-1E5B-DFB6-3BCE-4282C56B81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27C20-FC23-085A-E314-0CE647F86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E75B8C-7769-D2E0-53BC-71C4FD301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E7F98-B458-4836-A087-B27367939E4B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039931-7915-9EF4-EFDB-56B172226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DF51EC-5111-BCE2-E7E4-5C0CDFBD1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A523-442B-42E4-987D-F55B92326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187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00FAC5-736D-78D2-ED26-77948C3F5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0D44F-33EF-31CB-A239-890C83D0F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694A3-F3A1-2080-1AFA-2D7F5E2ED6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BE7F98-B458-4836-A087-B27367939E4B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8A76A-473B-DFD1-48C6-694F9001E2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F83B1-2184-F93D-C852-29ED1FD952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1AA523-442B-42E4-987D-F55B923269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40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0105A0-74CC-084C-EA44-1301E14DEA6E}"/>
              </a:ext>
            </a:extLst>
          </p:cNvPr>
          <p:cNvSpPr/>
          <p:nvPr/>
        </p:nvSpPr>
        <p:spPr>
          <a:xfrm>
            <a:off x="499891" y="505373"/>
            <a:ext cx="6110634" cy="13653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dirty="0">
                <a:ln w="0"/>
                <a:latin typeface="Bookman Old Style" panose="02050604050505020204" pitchFamily="18" charset="0"/>
                <a:ea typeface="+mj-ea"/>
                <a:cs typeface="+mj-cs"/>
              </a:rPr>
              <a:t>Vegetable of the Week: Beetroot</a:t>
            </a:r>
            <a:endParaRPr lang="en-US" sz="3600" b="1" cap="none" spc="0" dirty="0">
              <a:ln w="0"/>
              <a:latin typeface="Bookman Old Style" panose="02050604050505020204" pitchFamily="18" charset="0"/>
              <a:ea typeface="+mj-ea"/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F2CBA4-DC42-FE4E-7090-A52C2A1E43E1}"/>
              </a:ext>
            </a:extLst>
          </p:cNvPr>
          <p:cNvSpPr/>
          <p:nvPr/>
        </p:nvSpPr>
        <p:spPr>
          <a:xfrm>
            <a:off x="6866983" y="505373"/>
            <a:ext cx="5137405" cy="227138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latin typeface="Bookman Old Style" panose="02050604050505020204" pitchFamily="18" charset="0"/>
              </a:rPr>
              <a:t>In season between June – October.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latin typeface="Bookman Old Style" panose="02050604050505020204" pitchFamily="18" charset="0"/>
              </a:rPr>
              <a:t>High in antioxidants. These help to remove potentially damaging compounds within the body.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latin typeface="Bookman Old Style" panose="02050604050505020204" pitchFamily="18" charset="0"/>
              </a:rPr>
              <a:t>Studies suggest it may help to increase blood flow, which could potentially help to lower blood pressure.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050" name="Picture 2" descr="Beetroot - Red Fresh (Large) - Biviano Direct">
            <a:extLst>
              <a:ext uri="{FF2B5EF4-FFF2-40B4-BE49-F238E27FC236}">
                <a16:creationId xmlns:a16="http://schemas.microsoft.com/office/drawing/2014/main" id="{11D942FC-99D1-E6A9-85E2-EADD92163C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02"/>
          <a:stretch/>
        </p:blipFill>
        <p:spPr bwMode="auto">
          <a:xfrm>
            <a:off x="6203092" y="3883785"/>
            <a:ext cx="2693155" cy="2685017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8D521D0-01F5-3574-14B9-32F9E8B4A027}"/>
              </a:ext>
            </a:extLst>
          </p:cNvPr>
          <p:cNvSpPr/>
          <p:nvPr/>
        </p:nvSpPr>
        <p:spPr>
          <a:xfrm>
            <a:off x="311087" y="2659531"/>
            <a:ext cx="5784913" cy="36322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600" b="1" u="sng" dirty="0">
                <a:ln w="0"/>
                <a:latin typeface="Bookman Old Style" panose="02050604050505020204" pitchFamily="18" charset="0"/>
              </a:rPr>
              <a:t>Rice with Beetroot &amp; Apple Salsa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ln w="0"/>
              <a:latin typeface="Bookman Old Style" panose="02050604050505020204" pitchFamily="18" charset="0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n w="0"/>
                <a:latin typeface="Bookman Old Style" panose="02050604050505020204" pitchFamily="18" charset="0"/>
              </a:rPr>
              <a:t>Boil rice for 20 minutes, then add green beans and cook for 5 mins more.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n w="0"/>
                <a:latin typeface="Bookman Old Style" panose="02050604050505020204" pitchFamily="18" charset="0"/>
              </a:rPr>
              <a:t>Drain the rice and beans.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n w="0"/>
                <a:latin typeface="Bookman Old Style" panose="02050604050505020204" pitchFamily="18" charset="0"/>
              </a:rPr>
              <a:t>Mix in flavorings, such as: spring onions, mint &amp; lemon juice.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n w="0"/>
                <a:latin typeface="Bookman Old Style" panose="02050604050505020204" pitchFamily="18" charset="0"/>
              </a:rPr>
              <a:t>Dice beetroot &amp; apple then mix, add in 1 tablespoon of balsamic vinegar.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dirty="0">
                <a:ln w="0"/>
                <a:latin typeface="Bookman Old Style" panose="02050604050505020204" pitchFamily="18" charset="0"/>
              </a:rPr>
              <a:t>If you don’t have balsamic vinegar, you can use a tablespoon of any dressing in your fridge.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n w="0"/>
              <a:latin typeface="Bookman Old Style" panose="02050604050505020204" pitchFamily="18" charset="0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b="1" dirty="0">
              <a:ln w="0"/>
            </a:endParaRPr>
          </a:p>
        </p:txBody>
      </p:sp>
      <p:pic>
        <p:nvPicPr>
          <p:cNvPr id="3076" name="Picture 4" descr="Healthy Marinated Beet and Apple Salad {Gluten free}">
            <a:extLst>
              <a:ext uri="{FF2B5EF4-FFF2-40B4-BE49-F238E27FC236}">
                <a16:creationId xmlns:a16="http://schemas.microsoft.com/office/drawing/2014/main" id="{B5014BB8-D539-D344-B2C0-7BB6087992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5264"/>
          <a:stretch/>
        </p:blipFill>
        <p:spPr bwMode="auto">
          <a:xfrm>
            <a:off x="9248545" y="3137705"/>
            <a:ext cx="2943455" cy="3741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9587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Bookman Old Style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Manda Brookman</dc:creator>
  <cp:lastModifiedBy>Manda Brookman</cp:lastModifiedBy>
  <cp:revision>1</cp:revision>
  <dcterms:created xsi:type="dcterms:W3CDTF">2024-06-27T13:28:59Z</dcterms:created>
  <dcterms:modified xsi:type="dcterms:W3CDTF">2024-06-27T13:30:38Z</dcterms:modified>
</cp:coreProperties>
</file>