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1E024-928B-BD94-2709-0A12974BE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757A91-F329-7CB9-0A3B-9BF997C97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4A9CE-0D72-DBA3-FC2F-C23EE3C69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C34E-C230-4DC6-9E8C-2B53214369DF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BD123-025F-66E5-733F-D4D62E953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EA1B4-4046-2008-F7E1-49694A9AC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7CCE-8957-465A-A0D2-92EA8BD94B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1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ED5CA-DFD7-B5BC-B178-173E39F1F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E50FFD-C698-C506-9F75-0EE98EEB8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BFA52-B22E-3AED-A993-5C32CBC96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C34E-C230-4DC6-9E8C-2B53214369DF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C37DF-F69F-B69A-527E-F269E27C0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45739-965B-B235-D071-1EE6C72A2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7CCE-8957-465A-A0D2-92EA8BD94B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28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F98F3D-B98C-FBCB-2E25-03D1764CB4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2E7768-D1C4-857E-8808-5571835622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17938-B960-CC66-1F21-44D60AF0D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C34E-C230-4DC6-9E8C-2B53214369DF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3A95F-14A3-3E7F-6355-DBB954928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F6842-2A21-F47B-38E4-0D1E82A4C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7CCE-8957-465A-A0D2-92EA8BD94B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626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1D896-7C89-865E-FA71-37E231B8F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D884D-D9E4-5327-4A06-3C04E254E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25D4E-7676-426C-72F7-EE489B1D3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C34E-C230-4DC6-9E8C-2B53214369DF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DB522-BD7B-AD49-9875-9FCE76D6A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8ED37-BFA2-9E5B-348D-76400DB03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7CCE-8957-465A-A0D2-92EA8BD94B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515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66577-0E42-A29C-A04F-950CF6961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8AFAB-751C-EAA0-3785-2DA7A6AF3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D02CB-BDA4-32A8-82FA-87ACA568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C34E-C230-4DC6-9E8C-2B53214369DF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FADA9-97A4-1FAA-30D9-320DC4FCA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7A325-CD3C-244C-4085-AAF5D4BCB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7CCE-8957-465A-A0D2-92EA8BD94B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27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4F68-BE25-C81D-7DE8-62B56A9A2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B323B-35CF-B388-D65D-A1421AA84D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F02D64-22C2-40C6-19A7-94E193487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B7D094-B1C6-7D36-B85B-1ACF1177C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C34E-C230-4DC6-9E8C-2B53214369DF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6BDD5D-D12D-9BD4-06AF-96F866BB7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89372-C696-FCAB-C1A0-E5094BABA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7CCE-8957-465A-A0D2-92EA8BD94B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3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8E38E-4EAC-05F6-CD2F-A55665E4B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1186A-AAE2-9A0B-5EA2-D1813521D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B75C2F-8E37-2D70-ED61-71955CD0A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9F183E-CE6D-723F-D1F1-6666156B30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FB3BBA-FABE-BDBA-3CD7-CF48B2EC03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1C41E0-9E2C-3416-2AEE-9ED5E7E03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C34E-C230-4DC6-9E8C-2B53214369DF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92F8C7-43BC-9ED8-10CD-318E556A6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EBF73B-BBAD-99A8-70A2-19FD1E09B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7CCE-8957-465A-A0D2-92EA8BD94B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29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94E-6FAB-880C-23F5-9842A6679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506A43-B300-A4D9-D12B-8C8D6E093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C34E-C230-4DC6-9E8C-2B53214369DF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B83D4-59BD-A044-4363-A7E00FD49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C77C4E-9541-7F53-E1D7-7388F2688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7CCE-8957-465A-A0D2-92EA8BD94B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600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239FE8-8FDE-A88B-EECE-2D2ADB85B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C34E-C230-4DC6-9E8C-2B53214369DF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897748-5650-B672-AD0E-DEF9BA6B8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6429EE-1849-0EDC-E312-FF9DBD3C3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7CCE-8957-465A-A0D2-92EA8BD94B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94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889F6-D72B-85FF-C3D1-6655341A6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6A554-A034-7CBF-F31A-87DD0D3F0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7BE8D9-5DDA-8ABF-9700-8B9979F544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01586-0C2D-C3D2-27C0-BC20C1E0A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C34E-C230-4DC6-9E8C-2B53214369DF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B3866-E47D-DF1C-3793-3E6E85908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BE73D-2B77-543D-2DF6-A73D34BE5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7CCE-8957-465A-A0D2-92EA8BD94B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18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4A510-8975-346B-A3C6-22FC5F28A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7D82DD-44B8-B760-E559-6DC844B7B7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AAD8F8-2C2D-659D-3BF9-633657B8D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5694D9-E98C-3B12-1164-2C9C4B47D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C34E-C230-4DC6-9E8C-2B53214369DF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A2322-C539-3A6A-E1BA-36E2DC932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71A89-CA9D-7E52-AE86-DCF93F6E7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7CCE-8957-465A-A0D2-92EA8BD94B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204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460C52-7317-7205-E5C2-64A98FD07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C41172-07F9-CA19-69C5-D9003FB9A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2CDD2-5DE7-3A48-B933-27F38295A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C6C34E-C230-4DC6-9E8C-2B53214369DF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FE9DB-58F4-43DD-653B-E95282A53A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40B30-14F9-5FA4-0D15-4F7C20AD1D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3C7CCE-8957-465A-A0D2-92EA8BD94B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58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CD427CB-9AD6-0C42-6C60-77FAD8BCC833}"/>
              </a:ext>
            </a:extLst>
          </p:cNvPr>
          <p:cNvSpPr/>
          <p:nvPr/>
        </p:nvSpPr>
        <p:spPr>
          <a:xfrm>
            <a:off x="169603" y="392947"/>
            <a:ext cx="8877751" cy="5798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658368">
              <a:spcAft>
                <a:spcPts val="600"/>
              </a:spcAft>
            </a:pPr>
            <a:r>
              <a:rPr lang="en-US" sz="3168" b="1" kern="1200" dirty="0">
                <a:ln w="0"/>
                <a:solidFill>
                  <a:schemeClr val="tx1"/>
                </a:solidFill>
                <a:latin typeface="Bookman Old Style" panose="02050604050505020204" pitchFamily="18" charset="0"/>
                <a:ea typeface="Cambria Math" panose="02040503050406030204" pitchFamily="18" charset="0"/>
              </a:rPr>
              <a:t>Vegetable of the Week: Butternut Squash</a:t>
            </a:r>
            <a:endParaRPr lang="en-US" sz="4400" b="1" cap="none" spc="0" dirty="0">
              <a:ln w="0"/>
              <a:solidFill>
                <a:schemeClr val="tx1"/>
              </a:solidFill>
              <a:latin typeface="Bookman Old Style" panose="0205060405050502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777694-3758-E4F7-10E2-423581026801}"/>
              </a:ext>
            </a:extLst>
          </p:cNvPr>
          <p:cNvSpPr txBox="1"/>
          <p:nvPr/>
        </p:nvSpPr>
        <p:spPr>
          <a:xfrm>
            <a:off x="482393" y="1336590"/>
            <a:ext cx="525394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58368">
              <a:spcAft>
                <a:spcPts val="600"/>
              </a:spcAft>
            </a:pPr>
            <a:r>
              <a:rPr lang="en-GB" b="1" u="sng" dirty="0">
                <a:latin typeface="Bookman Old Style" panose="02050604050505020204" pitchFamily="18" charset="0"/>
              </a:rPr>
              <a:t>Loaded Butternut Squash</a:t>
            </a:r>
          </a:p>
          <a:p>
            <a:pPr marL="285750" indent="-285750" defTabSz="65836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Bookman Old Style" panose="02050604050505020204" pitchFamily="18" charset="0"/>
              </a:rPr>
              <a:t>Heat oven to 200C. </a:t>
            </a:r>
          </a:p>
          <a:p>
            <a:pPr marL="285750" indent="-285750" defTabSz="65836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Bookman Old Style" panose="02050604050505020204" pitchFamily="18" charset="0"/>
              </a:rPr>
              <a:t>Cut the squash in half and scoop out the seeds. </a:t>
            </a:r>
          </a:p>
          <a:p>
            <a:pPr marL="285750" indent="-285750" defTabSz="65836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Bookman Old Style" panose="02050604050505020204" pitchFamily="18" charset="0"/>
              </a:rPr>
              <a:t>Rub with oil, sprinkle over chilli flakes, salt &amp; pepper &amp; bake for 30-40 mins.</a:t>
            </a:r>
          </a:p>
          <a:p>
            <a:pPr marL="285750" indent="-285750" defTabSz="65836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Bookman Old Style" panose="02050604050505020204" pitchFamily="18" charset="0"/>
              </a:rPr>
              <a:t>Chop a courgette, pepper and onion, then add to a roasting tray with some oil. Bake for 20-25 minutes. Add cherry tomatoes and cook for another 10 minutes.</a:t>
            </a:r>
          </a:p>
          <a:p>
            <a:pPr marL="285750" indent="-285750" defTabSz="65836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Bookman Old Style" panose="02050604050505020204" pitchFamily="18" charset="0"/>
              </a:rPr>
              <a:t>Once all cooked, arrange the vegetables in the squash halves. Add a sprinkle of cheese – a small amount of goat’s cheese works well!</a:t>
            </a:r>
          </a:p>
          <a:p>
            <a:pPr marL="285750" indent="-285750" defTabSz="65836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Bookman Old Style" panose="02050604050505020204" pitchFamily="18" charset="0"/>
              </a:rPr>
              <a:t>Bake for 10 more minutes until the cheese has melted.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717503-527E-168E-339A-645889516B78}"/>
              </a:ext>
            </a:extLst>
          </p:cNvPr>
          <p:cNvSpPr txBox="1"/>
          <p:nvPr/>
        </p:nvSpPr>
        <p:spPr>
          <a:xfrm>
            <a:off x="6590309" y="1336590"/>
            <a:ext cx="5253947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58368">
              <a:spcAft>
                <a:spcPts val="600"/>
              </a:spcAft>
            </a:pPr>
            <a:r>
              <a:rPr lang="en-GB" kern="1200" dirty="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rPr>
              <a:t>Season: June to November</a:t>
            </a:r>
          </a:p>
          <a:p>
            <a:pPr defTabSz="658368">
              <a:spcAft>
                <a:spcPts val="600"/>
              </a:spcAft>
            </a:pPr>
            <a:endParaRPr lang="en-GB" kern="1200" dirty="0">
              <a:solidFill>
                <a:schemeClr val="tx1"/>
              </a:solidFill>
              <a:latin typeface="Bookman Old Style" panose="02050604050505020204" pitchFamily="18" charset="0"/>
              <a:ea typeface="+mn-ea"/>
              <a:cs typeface="+mn-cs"/>
            </a:endParaRPr>
          </a:p>
          <a:p>
            <a:pPr defTabSz="658368">
              <a:spcAft>
                <a:spcPts val="600"/>
              </a:spcAft>
            </a:pPr>
            <a:r>
              <a:rPr lang="en-GB" dirty="0">
                <a:latin typeface="Bookman Old Style" panose="02050604050505020204" pitchFamily="18" charset="0"/>
              </a:rPr>
              <a:t>High in beta-carotene which supports the immune system. Beta-carotene can be converted to vitamin A, which is important for eye health and cell renewal.</a:t>
            </a:r>
          </a:p>
          <a:p>
            <a:pPr defTabSz="658368">
              <a:spcAft>
                <a:spcPts val="600"/>
              </a:spcAft>
            </a:pPr>
            <a:endParaRPr lang="en-GB" dirty="0"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Image result for buttnernut squash fact bbc good food">
            <a:extLst>
              <a:ext uri="{FF2B5EF4-FFF2-40B4-BE49-F238E27FC236}">
                <a16:creationId xmlns:a16="http://schemas.microsoft.com/office/drawing/2014/main" id="{B6C49F87-1739-A1CC-40DB-4700DE3C10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854" r="3417"/>
          <a:stretch/>
        </p:blipFill>
        <p:spPr bwMode="auto">
          <a:xfrm>
            <a:off x="5736340" y="3429000"/>
            <a:ext cx="2108223" cy="2040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oasted butternut squash with goat’s cheese | Recipe | Food recipes ...">
            <a:extLst>
              <a:ext uri="{FF2B5EF4-FFF2-40B4-BE49-F238E27FC236}">
                <a16:creationId xmlns:a16="http://schemas.microsoft.com/office/drawing/2014/main" id="{CDA6DDEC-9C63-388D-C16A-54F0BB36BB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312"/>
          <a:stretch/>
        </p:blipFill>
        <p:spPr bwMode="auto">
          <a:xfrm>
            <a:off x="8100991" y="3623057"/>
            <a:ext cx="3942001" cy="2955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5445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Bookman Old Style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Manda Brookman</dc:creator>
  <cp:lastModifiedBy>Manda Brookman</cp:lastModifiedBy>
  <cp:revision>1</cp:revision>
  <dcterms:created xsi:type="dcterms:W3CDTF">2024-06-27T13:40:08Z</dcterms:created>
  <dcterms:modified xsi:type="dcterms:W3CDTF">2024-06-27T13:40:57Z</dcterms:modified>
</cp:coreProperties>
</file>