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D4618D-5F90-4B62-B378-E7449186B2DD}" v="1" dt="2024-06-27T13:26:10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B3720-7745-1269-93C2-79DCE5303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AD0CD-B3C6-446A-6EB1-FA3E06E75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D5C0C-EAF9-2030-7752-7C0707F5F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4181D-14A2-D064-C137-2647A040C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5F333-15EE-4F1D-7227-DE797454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77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0640E-253E-2CB8-01FF-D7DE7D127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C439BC-7DA3-B9A9-D2BC-9E85BEA3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68A1C-19EF-2074-A0FD-7D462669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C7846-957D-6ED5-EB81-1405FEF9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372A1-2380-3D9E-EE51-DA93F3A1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57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51F1BA-29BA-6F0A-83FC-A66DFB7E0C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BFECF-8789-9648-3DE8-3E68A8683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06616-1DB3-399A-3D4A-8B88DC57C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11A1A-A112-83C2-8645-8B4B59A1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3D5FC-2DC1-096F-1E5D-68FBEF43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45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62DC-A5D6-7C6F-7F04-94EFEF28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EF113-C1DE-857B-DDF3-30E97FDA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25CB3-3D7D-3A37-0C33-4C2196F6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FD7D-071B-A468-8199-0829F781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E9FA4-0DB2-EF21-E858-8E64184D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2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B3043-A218-241D-D11F-FA9F08551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233FA-9859-B800-B149-D4BB0B35E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EC0A0-FBBF-5E89-8EDD-C1F5BD266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E51A2-D207-7721-265C-42E3F7C8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E9256-9309-8417-ED36-3A97C7841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54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92A3-6AA4-05FB-2F3C-0C109720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084AE-0ED7-C0F9-5206-B1013EEC0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74DA0-A3DB-F272-FCDB-194F204A3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236D9-2DEE-158F-DB1D-DF117FDA4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E5FA2-E998-2704-1E58-87F25099A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7B844-022F-A431-18D5-3D20333DA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6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CBD8A-B919-B9BA-A8CC-407B6373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527BF-9C38-9EC5-A122-F00E304B6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38E8B9-6E7A-1344-1B1D-7A6281809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7C77E-B284-58E1-DB5E-44005280C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59BB84-0277-54BD-9594-4E744DC72E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10DF19-0C42-FD06-14FE-F9E50A74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9E5E36-AF5E-B6D8-33BD-7F8AE7D3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3EECE-6445-E64B-0ED7-DD513FBE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17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B0DA0-DF31-45D1-A7D6-ED5FF1725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30D156-0096-56B1-D9B5-B9DFBAE10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EE3F1-9E22-DB92-D88D-A92BE9A7B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6A20B-8710-B54B-7EE8-E916A5F8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2C398D-F337-32BB-A161-3BAB0AF2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FD1C15-B717-EB7E-3245-B603D0CC0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906D5-F33C-24CE-8B06-0F7B54E3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1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3BF93-7DCF-64B3-3B0B-8E9234B2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0E3E-C78A-369F-8F65-4A26B91D1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F297BA-FCC9-B72D-1D4A-5511B67BE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1CEAB-2B06-FB5A-9BC9-435BAA99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7DE79-846C-9A13-A9C4-1A1EC3A6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927F5-806A-FBC5-9B39-CDB260CB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53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A13DA-3587-DF8B-8A89-42A94A6F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BFEF61-6A17-C955-418B-55DAB80AC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28458-2196-7A07-6059-88E5ED2D7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ECD73-A511-D066-0F33-F67E6070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67C6B-54AD-CA09-3241-17A7BC0C6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6C125-923B-603B-970C-57A1DE62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67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D426E7-9054-D8B0-1456-8C383518B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D030E-843B-AEB5-707F-32AEAE4B5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686ED-16DA-DD6C-CCBD-08564A6E3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CE206-078C-45AF-9308-F208604C4227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775A7-7F95-B588-1A1C-E3C64A16F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A5BBD-15BE-546D-2B4C-15055789A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EE89-EF28-4385-BA62-F36474FEC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32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6328-3378-B18E-44F9-06FA9165F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20E9B20-3316-20BC-1465-85876F2D34C9}"/>
              </a:ext>
            </a:extLst>
          </p:cNvPr>
          <p:cNvSpPr txBox="1"/>
          <p:nvPr/>
        </p:nvSpPr>
        <p:spPr>
          <a:xfrm>
            <a:off x="738011" y="2761969"/>
            <a:ext cx="2624700" cy="22106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>
                <a:latin typeface="Century Gothic"/>
                <a:ea typeface="Calibri"/>
                <a:cs typeface="Times New Roman"/>
              </a:rPr>
              <a:t>Roasting Tray</a:t>
            </a:r>
            <a:endParaRPr lang="en-GB" kern="10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latin typeface="Century Gothic"/>
                <a:ea typeface="Calibri"/>
                <a:cs typeface="Times New Roman"/>
              </a:rPr>
              <a:t>Spatula </a:t>
            </a:r>
            <a:endParaRPr lang="en-GB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latin typeface="Century Gothic"/>
                <a:ea typeface="Calibri"/>
                <a:cs typeface="Times New Roman"/>
              </a:rPr>
              <a:t>Sharp Knife</a:t>
            </a:r>
            <a:endParaRPr lang="en-GB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kern="100" dirty="0">
                <a:latin typeface="Century Gothic"/>
                <a:ea typeface="Calibri"/>
                <a:cs typeface="Times New Roman"/>
              </a:rPr>
              <a:t>Chopping Board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15E48D-4C4B-E388-AF07-6E7D24BA3929}"/>
              </a:ext>
            </a:extLst>
          </p:cNvPr>
          <p:cNvSpPr txBox="1"/>
          <p:nvPr/>
        </p:nvSpPr>
        <p:spPr>
          <a:xfrm>
            <a:off x="3615614" y="422461"/>
            <a:ext cx="7871535" cy="12625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latin typeface="Century Gothic"/>
                <a:ea typeface="Calibri"/>
                <a:cs typeface="Times New Roman"/>
              </a:rPr>
              <a:t>Roasted Vegetables</a:t>
            </a:r>
            <a:endParaRPr lang="en-US" dirty="0">
              <a:latin typeface="Calibri" panose="020F0502020204030204"/>
              <a:ea typeface="Calibri"/>
              <a:cs typeface="Calibri" panose="020F050202020403020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kern="100" dirty="0">
                <a:latin typeface="Century Gothic"/>
                <a:ea typeface="Calibri"/>
                <a:cs typeface="Times New Roman"/>
              </a:rPr>
              <a:t>Serves</a:t>
            </a: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2</a:t>
            </a: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 people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Preparation time =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5</a:t>
            </a: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 minutes 		Cooking time =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40</a:t>
            </a:r>
            <a:r>
              <a:rPr lang="en-GB" kern="100" dirty="0">
                <a:effectLst/>
                <a:latin typeface="Century Gothic"/>
                <a:ea typeface="Calibri"/>
                <a:cs typeface="Times New Roman"/>
              </a:rPr>
              <a:t> minutes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F7140E-4681-5819-8ABE-019D1D6CD86A}"/>
              </a:ext>
            </a:extLst>
          </p:cNvPr>
          <p:cNvSpPr txBox="1"/>
          <p:nvPr/>
        </p:nvSpPr>
        <p:spPr>
          <a:xfrm>
            <a:off x="3942447" y="1987800"/>
            <a:ext cx="4396507" cy="246368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Shopping List: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b="1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GB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 Cupboard</a:t>
            </a:r>
            <a:endParaRPr lang="en-GB" b="1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1</a:t>
            </a:r>
            <a:r>
              <a:rPr lang="en-GB" b="0" i="0" dirty="0">
                <a:effectLst/>
                <a:latin typeface="Century Gothic"/>
              </a:rPr>
              <a:t> </a:t>
            </a:r>
            <a:r>
              <a:rPr lang="en-GB" dirty="0">
                <a:latin typeface="Century Gothic"/>
              </a:rPr>
              <a:t>Teaspoon </a:t>
            </a:r>
            <a:r>
              <a:rPr lang="en-GB" b="0" i="0" dirty="0">
                <a:effectLst/>
                <a:latin typeface="Century Gothic"/>
              </a:rPr>
              <a:t>of </a:t>
            </a:r>
            <a:r>
              <a:rPr lang="en-GB" dirty="0">
                <a:latin typeface="Century Gothic"/>
              </a:rPr>
              <a:t>oil</a:t>
            </a:r>
            <a:endParaRPr lang="en-GB" b="0" i="0" dirty="0">
              <a:effectLst/>
              <a:latin typeface="Century Gothic"/>
            </a:endParaRPr>
          </a:p>
          <a:p>
            <a:pPr>
              <a:lnSpc>
                <a:spcPct val="150000"/>
              </a:lnSpc>
            </a:pPr>
            <a:endParaRPr lang="en-GB" b="0" i="0" dirty="0">
              <a:effectLst/>
              <a:latin typeface="Century Gothic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="0" i="0" dirty="0">
              <a:effectLst/>
              <a:latin typeface="Century Gothic" panose="020B0502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71FD76-415E-5E25-7EFC-F451606F4B16}"/>
              </a:ext>
            </a:extLst>
          </p:cNvPr>
          <p:cNvSpPr txBox="1"/>
          <p:nvPr/>
        </p:nvSpPr>
        <p:spPr>
          <a:xfrm>
            <a:off x="7445593" y="2633120"/>
            <a:ext cx="3812431" cy="41587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Fresh </a:t>
            </a:r>
            <a:endParaRPr lang="en-GB" b="1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Century Gothic"/>
              </a:rPr>
              <a:t>This works with any vegetables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Carrot</a:t>
            </a:r>
            <a:endParaRPr lang="en-GB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Sweet Potato / Potato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Century Gothic"/>
              </a:rPr>
              <a:t>Butternut Squash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Courgette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Century Gothic"/>
              </a:rPr>
              <a:t>Pepper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Century Gothic"/>
              </a:rPr>
              <a:t>Green Beans</a:t>
            </a:r>
            <a:endParaRPr lang="en-GB" b="0" i="0" dirty="0">
              <a:effectLst/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="0" i="0" dirty="0">
              <a:effectLst/>
              <a:latin typeface="Century Gothic" panose="020B0502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D917DC1-79A4-EC66-AB28-0457CD76BD24}"/>
              </a:ext>
            </a:extLst>
          </p:cNvPr>
          <p:cNvSpPr/>
          <p:nvPr/>
        </p:nvSpPr>
        <p:spPr>
          <a:xfrm>
            <a:off x="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EDF03B-65CD-3BE4-8CD3-DD6AEFFAD36E}"/>
              </a:ext>
            </a:extLst>
          </p:cNvPr>
          <p:cNvSpPr/>
          <p:nvPr/>
        </p:nvSpPr>
        <p:spPr>
          <a:xfrm>
            <a:off x="1202516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A5088D-1447-4AEB-CB32-2C2393C006D8}"/>
              </a:ext>
            </a:extLst>
          </p:cNvPr>
          <p:cNvSpPr/>
          <p:nvPr/>
        </p:nvSpPr>
        <p:spPr>
          <a:xfrm rot="16200000">
            <a:off x="5950751" y="783590"/>
            <a:ext cx="132225" cy="12016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7B0504-AE19-75A1-2AA4-2C59CA134B26}"/>
              </a:ext>
            </a:extLst>
          </p:cNvPr>
          <p:cNvSpPr/>
          <p:nvPr/>
        </p:nvSpPr>
        <p:spPr>
          <a:xfrm rot="16200000">
            <a:off x="6029887" y="-5954699"/>
            <a:ext cx="132225" cy="12016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8304E6-A2A4-6473-813D-6AC5385A6E3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147" y="252503"/>
            <a:ext cx="2039641" cy="182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9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2FB4F-DBC6-7083-AB49-BD346E78E0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766F339-5E9E-B4FE-B813-E9FEDA835C1B}"/>
              </a:ext>
            </a:extLst>
          </p:cNvPr>
          <p:cNvSpPr txBox="1"/>
          <p:nvPr/>
        </p:nvSpPr>
        <p:spPr>
          <a:xfrm>
            <a:off x="514904" y="423693"/>
            <a:ext cx="3478256" cy="4700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latin typeface="Century Gothic"/>
                <a:ea typeface="Calibri"/>
                <a:cs typeface="Times New Roman"/>
              </a:rPr>
              <a:t>Method</a:t>
            </a:r>
            <a:endParaRPr lang="en-GB" sz="2400" b="1" kern="100" dirty="0">
              <a:effectLst/>
              <a:latin typeface="Century Gothic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107B77-3DFF-F86F-4228-9103E2ADB267}"/>
              </a:ext>
            </a:extLst>
          </p:cNvPr>
          <p:cNvSpPr txBox="1"/>
          <p:nvPr/>
        </p:nvSpPr>
        <p:spPr>
          <a:xfrm>
            <a:off x="696997" y="2004619"/>
            <a:ext cx="1349405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961F38-D7C4-49E0-3CAF-93075E772BAA}"/>
              </a:ext>
            </a:extLst>
          </p:cNvPr>
          <p:cNvSpPr txBox="1"/>
          <p:nvPr/>
        </p:nvSpPr>
        <p:spPr>
          <a:xfrm>
            <a:off x="2367009" y="1069003"/>
            <a:ext cx="354868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1 –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Preheat oven to 190°C</a:t>
            </a:r>
            <a:endParaRPr lang="en-GB" sz="1800" kern="100" dirty="0">
              <a:effectLst/>
              <a:latin typeface="Century Gothic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B50E0-797E-F3B6-1952-5783341502B8}"/>
              </a:ext>
            </a:extLst>
          </p:cNvPr>
          <p:cNvSpPr txBox="1"/>
          <p:nvPr/>
        </p:nvSpPr>
        <p:spPr>
          <a:xfrm>
            <a:off x="2366718" y="2002194"/>
            <a:ext cx="3548685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2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– Peel the carrot. Then cut carrot, potatoes, courgette and squash into similar sized chunk’s- about 2cm.  (No need to peel the potato or squash).</a:t>
            </a:r>
            <a:endParaRPr lang="en-GB" kern="100" dirty="0">
              <a:effectLst/>
              <a:latin typeface="Century Gothic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73D214-B538-E808-7A12-0C74B413F8CF}"/>
              </a:ext>
            </a:extLst>
          </p:cNvPr>
          <p:cNvSpPr txBox="1"/>
          <p:nvPr/>
        </p:nvSpPr>
        <p:spPr>
          <a:xfrm>
            <a:off x="7919141" y="991072"/>
            <a:ext cx="404149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4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 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– Whilst this cooks, cut the pepper into chunks, remove the top and tail of the green beans and cut in half.</a:t>
            </a:r>
            <a:endParaRPr lang="en-GB" sz="1400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E7E3FB4-976A-0B99-DCA3-B14D70B2ED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453" y="-22916"/>
            <a:ext cx="12034547" cy="14631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937AE3C-CA36-1AB1-2B2C-A827683AECD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89" y="6711683"/>
            <a:ext cx="12034547" cy="14631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991613D-EA0C-9202-BCB0-BC7D5790B4E8}"/>
              </a:ext>
            </a:extLst>
          </p:cNvPr>
          <p:cNvSpPr/>
          <p:nvPr/>
        </p:nvSpPr>
        <p:spPr>
          <a:xfrm>
            <a:off x="0" y="0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82DF24-9EF0-BAF7-E141-12278B31496A}"/>
              </a:ext>
            </a:extLst>
          </p:cNvPr>
          <p:cNvSpPr/>
          <p:nvPr/>
        </p:nvSpPr>
        <p:spPr>
          <a:xfrm>
            <a:off x="12044037" y="7406"/>
            <a:ext cx="158275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14E4D8-CDDB-A353-1943-3822E05099DE}"/>
              </a:ext>
            </a:extLst>
          </p:cNvPr>
          <p:cNvSpPr txBox="1"/>
          <p:nvPr/>
        </p:nvSpPr>
        <p:spPr>
          <a:xfrm>
            <a:off x="2364532" y="4103177"/>
            <a:ext cx="3194524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3 –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Place into baking tray and toss in the oil and sprinkle with dried herbs (if using).</a:t>
            </a:r>
          </a:p>
          <a:p>
            <a:r>
              <a:rPr lang="en-GB" kern="100" dirty="0">
                <a:latin typeface="Century Gothic"/>
                <a:ea typeface="Calibri"/>
                <a:cs typeface="Times New Roman"/>
              </a:rPr>
              <a:t>Cook for 25 minutes.</a:t>
            </a:r>
            <a:endParaRPr lang="en-GB" sz="1400" kern="100" dirty="0">
              <a:effectLst/>
              <a:latin typeface="Century Gothic"/>
              <a:ea typeface="Calibri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8B3928-739E-F1FE-6CD5-2CF9DA2272E4}"/>
              </a:ext>
            </a:extLst>
          </p:cNvPr>
          <p:cNvSpPr txBox="1"/>
          <p:nvPr/>
        </p:nvSpPr>
        <p:spPr>
          <a:xfrm>
            <a:off x="7919152" y="2885221"/>
            <a:ext cx="4041497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</a:t>
            </a:r>
            <a:r>
              <a:rPr lang="en-GB" kern="100" dirty="0">
                <a:latin typeface="Century Gothic"/>
                <a:ea typeface="Calibri"/>
                <a:cs typeface="Times New Roman"/>
              </a:rPr>
              <a:t>5 </a:t>
            </a:r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– Add to the baking tray, mix and return to the over for 10 minutes.</a:t>
            </a:r>
          </a:p>
          <a:p>
            <a:endParaRPr lang="en-GB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kern="100" dirty="0">
                <a:effectLst/>
                <a:latin typeface="Century Gothic"/>
                <a:ea typeface="Calibri"/>
                <a:cs typeface="Times New Roman"/>
              </a:rPr>
              <a:t>Step 6 – Serve!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E94455-7998-D183-F7AE-8D4445AB88C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904" y="1564252"/>
            <a:ext cx="1585725" cy="208305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D99DD70-4CE3-0441-A8EC-9FEBF1C6A3D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291323" y="2561757"/>
            <a:ext cx="1480555" cy="178859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37B87E8-C33A-7A74-684C-91356C707B7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904" y="3901701"/>
            <a:ext cx="1424030" cy="163811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61EA263-3256-B761-8B7A-09C24DA696C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1323" y="4591706"/>
            <a:ext cx="1449701" cy="150276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DE46D0D-120B-8AEC-A4C6-8D25DBECCD53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4299" y="832000"/>
            <a:ext cx="1424030" cy="152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4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42bcc8-db1a-4387-ab36-bec192a20f3b">
      <Terms xmlns="http://schemas.microsoft.com/office/infopath/2007/PartnerControls"/>
    </lcf76f155ced4ddcb4097134ff3c332f>
    <TaxCatchAll xmlns="3ea617ff-6e4d-413c-80da-f5c0ee2494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835BC2903D8449D815784513023DE" ma:contentTypeVersion="14" ma:contentTypeDescription="Create a new document." ma:contentTypeScope="" ma:versionID="03c693c368ec63ab3cda254bc8531c52">
  <xsd:schema xmlns:xsd="http://www.w3.org/2001/XMLSchema" xmlns:xs="http://www.w3.org/2001/XMLSchema" xmlns:p="http://schemas.microsoft.com/office/2006/metadata/properties" xmlns:ns2="1942bcc8-db1a-4387-ab36-bec192a20f3b" xmlns:ns3="3ea617ff-6e4d-413c-80da-f5c0ee249444" targetNamespace="http://schemas.microsoft.com/office/2006/metadata/properties" ma:root="true" ma:fieldsID="ef7870213f118e64ef9e54ae71f293bf" ns2:_="" ns3:_="">
    <xsd:import namespace="1942bcc8-db1a-4387-ab36-bec192a20f3b"/>
    <xsd:import namespace="3ea617ff-6e4d-413c-80da-f5c0ee2494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42bcc8-db1a-4387-ab36-bec192a20f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f5c82f2-eede-4471-a47e-07f33cc4b9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617ff-6e4d-413c-80da-f5c0ee24944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e75ecf0-b035-4d8d-bf45-fca660c4bb84}" ma:internalName="TaxCatchAll" ma:showField="CatchAllData" ma:web="3ea617ff-6e4d-413c-80da-f5c0ee2494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5530C6-A79F-4873-8C98-006EDD2312EC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f34f4604-b9ab-4e3f-af88-9a325ff168cd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a7b26220-b7cc-4f68-b9d6-c84a87785cf5"/>
    <ds:schemaRef ds:uri="http://schemas.microsoft.com/sharepoint/v3"/>
    <ds:schemaRef ds:uri="http://schemas.microsoft.com/office/2006/metadata/properties"/>
    <ds:schemaRef ds:uri="1942bcc8-db1a-4387-ab36-bec192a20f3b"/>
    <ds:schemaRef ds:uri="3ea617ff-6e4d-413c-80da-f5c0ee249444"/>
  </ds:schemaRefs>
</ds:datastoreItem>
</file>

<file path=customXml/itemProps2.xml><?xml version="1.0" encoding="utf-8"?>
<ds:datastoreItem xmlns:ds="http://schemas.openxmlformats.org/officeDocument/2006/customXml" ds:itemID="{46D3F85A-FCA8-47F0-8878-52538F8BED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975577-BBCE-48D5-AA79-9341689349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42bcc8-db1a-4387-ab36-bec192a20f3b"/>
    <ds:schemaRef ds:uri="3ea617ff-6e4d-413c-80da-f5c0ee2494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172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WEBB, Isabelle (PETROC GROUP PRACTICE - L82023)</dc:creator>
  <cp:lastModifiedBy>Manda Brookman</cp:lastModifiedBy>
  <cp:revision>123</cp:revision>
  <dcterms:created xsi:type="dcterms:W3CDTF">2024-03-21T14:01:12Z</dcterms:created>
  <dcterms:modified xsi:type="dcterms:W3CDTF">2024-06-27T13:26:20Z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0x0101000D1835BC2903D8449D815784513023DE</vt:lpwstr>
  </property>
  <property fmtid="{D5CDD505-2E9C-101B-9397-08002B2CF9AE}" pid="3" name="MediaServiceImageTags">
    <vt:lpwstr/>
  </property>
</Properties>
</file>