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1F52EC-A5AB-4AA1-AFC2-DCAC3A7BAF7F}" v="4" dt="2024-06-27T13:56:54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da Brookman" userId="8612d5ff-d19f-4d2f-8cf6-b4c78001a451" providerId="ADAL" clId="{C81F52EC-A5AB-4AA1-AFC2-DCAC3A7BAF7F}"/>
    <pc:docChg chg="modSld">
      <pc:chgData name="Manda Brookman" userId="8612d5ff-d19f-4d2f-8cf6-b4c78001a451" providerId="ADAL" clId="{C81F52EC-A5AB-4AA1-AFC2-DCAC3A7BAF7F}" dt="2024-06-27T13:56:54.559" v="55" actId="1076"/>
      <pc:docMkLst>
        <pc:docMk/>
      </pc:docMkLst>
      <pc:sldChg chg="modSp mod">
        <pc:chgData name="Manda Brookman" userId="8612d5ff-d19f-4d2f-8cf6-b4c78001a451" providerId="ADAL" clId="{C81F52EC-A5AB-4AA1-AFC2-DCAC3A7BAF7F}" dt="2024-06-27T13:56:54.559" v="55" actId="1076"/>
        <pc:sldMkLst>
          <pc:docMk/>
          <pc:sldMk cId="454835439" sldId="259"/>
        </pc:sldMkLst>
        <pc:spChg chg="mod">
          <ac:chgData name="Manda Brookman" userId="8612d5ff-d19f-4d2f-8cf6-b4c78001a451" providerId="ADAL" clId="{C81F52EC-A5AB-4AA1-AFC2-DCAC3A7BAF7F}" dt="2024-06-27T13:56:49.410" v="53" actId="20577"/>
          <ac:spMkLst>
            <pc:docMk/>
            <pc:sldMk cId="454835439" sldId="259"/>
            <ac:spMk id="6" creationId="{08D521D0-01F5-3574-14B9-32F9E8B4A027}"/>
          </ac:spMkLst>
        </pc:spChg>
        <pc:picChg chg="mod">
          <ac:chgData name="Manda Brookman" userId="8612d5ff-d19f-4d2f-8cf6-b4c78001a451" providerId="ADAL" clId="{C81F52EC-A5AB-4AA1-AFC2-DCAC3A7BAF7F}" dt="2024-06-27T13:56:54.559" v="55" actId="1076"/>
          <ac:picMkLst>
            <pc:docMk/>
            <pc:sldMk cId="454835439" sldId="259"/>
            <ac:picMk id="4100" creationId="{6F276EFD-B0DE-18A2-D09B-6E5DD6719B3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63A25-85AC-CBE5-8E13-5C162829C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399C09-6F94-3086-D487-45DEB9F10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6C691-7009-991B-D6A2-FFFFBC9CE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C44D-37C6-48E8-B27B-86C88DA9C9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01D80-D3D5-6736-F263-72FC87713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9B90D-91D3-DEDC-F0DC-25062B52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D41F-D1C3-468F-98CE-E349C25F8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95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4FD6F-1813-1261-7D40-CA3E65BC3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1BE23C-633E-06E0-E781-06E441573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6A94C-0514-9517-C10E-BDCBAA524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C44D-37C6-48E8-B27B-86C88DA9C9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E1160-E363-2E7E-06A8-33844D660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F4FE8-3BE7-B1C8-A9A9-01CA92F29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D41F-D1C3-468F-98CE-E349C25F8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824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D9BAF5-CF6F-4465-0E29-E94C36E176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0477E1-DEE4-70A4-D7FD-B8C4107FD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9EC64-D9E6-094B-9984-332C4BA5D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C44D-37C6-48E8-B27B-86C88DA9C9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E7158-8225-70F4-8D45-25E59165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FFEC5-ABA7-3DB8-AAA8-5FF14C966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D41F-D1C3-468F-98CE-E349C25F8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26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DA62C-15E9-AAD4-FD33-A84E26F26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E4075-FF80-6C91-BC06-D60EE1D48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DD988-4ACA-4ACE-94B6-0C745116D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C44D-37C6-48E8-B27B-86C88DA9C9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11C52-CEF2-EC13-DCD4-1B335A61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7DB22-419C-2B52-BFEE-8C0903530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D41F-D1C3-468F-98CE-E349C25F8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905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87DEE-E311-C8DE-7091-F5DF685B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1128E-8990-8F56-4AAD-771446699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FB31E-6B75-CCD7-E765-E431D7A72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C44D-37C6-48E8-B27B-86C88DA9C9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FE42C-46EF-D556-4D76-A29D624E8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2CE19-D47D-36FE-1796-D46C75350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D41F-D1C3-468F-98CE-E349C25F8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7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78BFF-F9B4-60E3-23B4-C34851BF1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B6F7C-FD2F-DEB0-65DD-D0C65F0B13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30067-4697-1BFA-62BE-194F8B60B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327A40-525B-F131-6641-B87CD6564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C44D-37C6-48E8-B27B-86C88DA9C9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9F053-9952-10C2-B17F-7DD461D92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E3F11-67F2-3A6B-6FAA-A1D8A96F5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D41F-D1C3-468F-98CE-E349C25F8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38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935EC-CC03-118F-1BA0-EA5E3B895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997B5-83B5-EA32-0253-A0736D63B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DAF3DA-77A7-9B89-0D86-FC91CEA4D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2A16E-0929-18CD-4985-0B3A99A272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51F58E-16CF-28DB-CD9C-B3556CF5DC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B7999-DFA3-9486-ED08-2FEEB3148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C44D-37C6-48E8-B27B-86C88DA9C9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68C1C8-112B-5CC1-20AF-05D2ED63E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BB821-DA3A-3F99-43AE-C39DA46C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D41F-D1C3-468F-98CE-E349C25F8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29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1F34A-E106-6276-C628-0D55155A0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563350-26C0-48CB-1FB9-D98EB947F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C44D-37C6-48E8-B27B-86C88DA9C9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D9387E-EA47-834B-8194-88BDA28B3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BC2285-EE74-9BED-D871-D227F8372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D41F-D1C3-468F-98CE-E349C25F8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90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DB1E4B-C91C-49E1-B945-B47DBEBDE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C44D-37C6-48E8-B27B-86C88DA9C9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5A301F-FC28-7B85-EFCE-469F5253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E91C7-A67A-F8C8-F9F1-7A26F98BE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D41F-D1C3-468F-98CE-E349C25F8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61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D1F54-A700-4683-E055-6D6BEAB22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EC57D-0247-0C22-04F2-D28CA2703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F94B3-C3B9-EDF2-7385-086CCB016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FAA97-A4C6-914E-BC2F-7A0003B7F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C44D-37C6-48E8-B27B-86C88DA9C9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A3FAD6-CDCA-E7F5-1DE4-8807DCBFC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4C672-8458-C41F-EE56-7CE0F6E9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D41F-D1C3-468F-98CE-E349C25F8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57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1020A-F107-C458-4EBB-247851414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146D55-AA8E-3B20-E372-9FE49816BE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96681-1DCE-D0ED-39B0-DD9DAEB81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5AFEF0-00C3-52D8-68A2-BA5DB5AC0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C44D-37C6-48E8-B27B-86C88DA9C9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8F053-C189-7022-E7B0-7C9823353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D79A1-B283-9470-10A3-7CF22C21C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D41F-D1C3-468F-98CE-E349C25F8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71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9B4872-C688-D93D-6C24-0B1416445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B87D8-25B6-A2EA-FD80-4F91AA074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EAD47-1EC3-BC64-6F06-7860D4FC63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5FC44D-37C6-48E8-B27B-86C88DA9C9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B917E-A1DE-139D-C709-76CA9CB9E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203D3-57C4-74E4-2F29-DE67616BBE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B1D41F-D1C3-468F-98CE-E349C25F8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36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5A966E3-0347-14BD-0292-436024AD8BE6}"/>
              </a:ext>
            </a:extLst>
          </p:cNvPr>
          <p:cNvSpPr/>
          <p:nvPr/>
        </p:nvSpPr>
        <p:spPr>
          <a:xfrm>
            <a:off x="6772512" y="4114800"/>
            <a:ext cx="5231876" cy="21889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0105A0-74CC-084C-EA44-1301E14DEA6E}"/>
              </a:ext>
            </a:extLst>
          </p:cNvPr>
          <p:cNvSpPr/>
          <p:nvPr/>
        </p:nvSpPr>
        <p:spPr>
          <a:xfrm>
            <a:off x="623208" y="83975"/>
            <a:ext cx="6110634" cy="13653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ln w="0"/>
                <a:latin typeface="Bookman Old Style" panose="02050604050505020204" pitchFamily="18" charset="0"/>
                <a:ea typeface="+mj-ea"/>
                <a:cs typeface="+mj-cs"/>
              </a:rPr>
              <a:t>Vegetable of the Week: Mushroom</a:t>
            </a:r>
            <a:endParaRPr lang="en-US" sz="3600" b="1" cap="none" spc="0" dirty="0">
              <a:ln w="0"/>
              <a:latin typeface="Bookman Old Style" panose="02050604050505020204" pitchFamily="18" charset="0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F2CBA4-DC42-FE4E-7090-A52C2A1E43E1}"/>
              </a:ext>
            </a:extLst>
          </p:cNvPr>
          <p:cNvSpPr/>
          <p:nvPr/>
        </p:nvSpPr>
        <p:spPr>
          <a:xfrm>
            <a:off x="6546978" y="531301"/>
            <a:ext cx="5137405" cy="36094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Different kinds of mushrooms are in season through different months of the year.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n w="0"/>
              <a:latin typeface="Bookman Old Style" panose="02050604050505020204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It is one of the few plant-based sources of Vitamin D. This is important for bone health and immune support.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n w="0"/>
              <a:latin typeface="Bookman Old Style" panose="02050604050505020204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Also contains selenium which prevents damage to cells and tissues.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D521D0-01F5-3574-14B9-32F9E8B4A027}"/>
              </a:ext>
            </a:extLst>
          </p:cNvPr>
          <p:cNvSpPr/>
          <p:nvPr/>
        </p:nvSpPr>
        <p:spPr>
          <a:xfrm>
            <a:off x="623208" y="1436389"/>
            <a:ext cx="5401816" cy="3380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u="sng" dirty="0">
                <a:ln w="0"/>
                <a:latin typeface="Bookman Old Style" panose="02050604050505020204" pitchFamily="18" charset="0"/>
              </a:rPr>
              <a:t>Mushroom Jackets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b="1" u="sng" dirty="0">
              <a:ln w="0"/>
              <a:latin typeface="Bookman Old Style" panose="02050604050505020204" pitchFamily="18" charset="0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Heat oven to 200C. Prick the jacket potato skins with a fork and rub with oil, bake for 1 hour.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Slice mushrooms, fry in oil and stir through sour cream &amp; chive dip. Add to cooked jacket potatoes!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 dirty="0">
              <a:ln w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53AA91-C372-24CC-60E9-8C370CBABBC4}"/>
              </a:ext>
            </a:extLst>
          </p:cNvPr>
          <p:cNvSpPr/>
          <p:nvPr/>
        </p:nvSpPr>
        <p:spPr>
          <a:xfrm>
            <a:off x="7639435" y="4483682"/>
            <a:ext cx="4172005" cy="1738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An 80g serving of mushrooms counts as 1 of your 5-a-day. This is approx. 14 button (small) mushrooms.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100" name="Picture 4" descr="Two mushroom jacket potatoes">
            <a:extLst>
              <a:ext uri="{FF2B5EF4-FFF2-40B4-BE49-F238E27FC236}">
                <a16:creationId xmlns:a16="http://schemas.microsoft.com/office/drawing/2014/main" id="{6F276EFD-B0DE-18A2-D09B-6E5DD6719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3786" y="4166668"/>
            <a:ext cx="2490269" cy="226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mage result for mushroom  with white bqackground">
            <a:extLst>
              <a:ext uri="{FF2B5EF4-FFF2-40B4-BE49-F238E27FC236}">
                <a16:creationId xmlns:a16="http://schemas.microsoft.com/office/drawing/2014/main" id="{85E2D4CF-D985-C587-8002-20B2A90F5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78525" y="4166656"/>
            <a:ext cx="3093987" cy="226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835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Bookman Old Style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Manda Brookman</dc:creator>
  <cp:lastModifiedBy>Manda Brookman</cp:lastModifiedBy>
  <cp:revision>1</cp:revision>
  <dcterms:created xsi:type="dcterms:W3CDTF">2024-06-27T13:55:23Z</dcterms:created>
  <dcterms:modified xsi:type="dcterms:W3CDTF">2024-06-27T13:56:59Z</dcterms:modified>
</cp:coreProperties>
</file>