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6F1F5-1188-4DD0-903B-CACF69075E72}" v="1" dt="2024-06-27T13:25:39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3720-7745-1269-93C2-79DCE5303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AD0CD-B3C6-446A-6EB1-FA3E06E75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D5C0C-EAF9-2030-7752-7C0707F5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4181D-14A2-D064-C137-2647A040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5F333-15EE-4F1D-7227-DE797454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7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640E-253E-2CB8-01FF-D7DE7D12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439BC-7DA3-B9A9-D2BC-9E85BEA3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68A1C-19EF-2074-A0FD-7D462669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C7846-957D-6ED5-EB81-1405FEF9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372A1-2380-3D9E-EE51-DA93F3A1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7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1F1BA-29BA-6F0A-83FC-A66DFB7E0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BFECF-8789-9648-3DE8-3E68A868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06616-1DB3-399A-3D4A-8B88DC57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1A1A-A112-83C2-8645-8B4B59A1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D5FC-2DC1-096F-1E5D-68FBEF43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4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62DC-A5D6-7C6F-7F04-94EFEF28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EF113-C1DE-857B-DDF3-30E97FDA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5CB3-3D7D-3A37-0C33-4C2196F6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FD7D-071B-A468-8199-0829F781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9FA4-0DB2-EF21-E858-8E64184D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3043-A218-241D-D11F-FA9F0855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233FA-9859-B800-B149-D4BB0B35E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EC0A0-FBBF-5E89-8EDD-C1F5BD26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51A2-D207-7721-265C-42E3F7C8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9256-9309-8417-ED36-3A97C784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4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92A3-6AA4-05FB-2F3C-0C109720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084AE-0ED7-C0F9-5206-B1013EEC0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74DA0-A3DB-F272-FCDB-194F204A3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236D9-2DEE-158F-DB1D-DF117FDA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E5FA2-E998-2704-1E58-87F25099A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7B844-022F-A431-18D5-3D20333D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BD8A-B919-B9BA-A8CC-407B6373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527BF-9C38-9EC5-A122-F00E304B6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8E8B9-6E7A-1344-1B1D-7A6281809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7C77E-B284-58E1-DB5E-44005280C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59BB84-0277-54BD-9594-4E744DC72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0DF19-0C42-FD06-14FE-F9E50A7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E5E36-AF5E-B6D8-33BD-7F8AE7D3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3EECE-6445-E64B-0ED7-DD513FBE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7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0DA0-DF31-45D1-A7D6-ED5FF1725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0D156-0096-56B1-D9B5-B9DFBAE1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EE3F1-9E22-DB92-D88D-A92BE9A7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6A20B-8710-B54B-7EE8-E916A5F8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C398D-F337-32BB-A161-3BAB0AF2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D1C15-B717-EB7E-3245-B603D0CC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906D5-F33C-24CE-8B06-0F7B54E3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BF93-7DCF-64B3-3B0B-8E9234B2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0E3E-C78A-369F-8F65-4A26B91D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297BA-FCC9-B72D-1D4A-5511B67BE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1CEAB-2B06-FB5A-9BC9-435BAA99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7DE79-846C-9A13-A9C4-1A1EC3A6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927F5-806A-FBC5-9B39-CDB260CB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3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13DA-3587-DF8B-8A89-42A94A6F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FEF61-6A17-C955-418B-55DAB80AC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28458-2196-7A07-6059-88E5ED2D7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ECD73-A511-D066-0F33-F67E6070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67C6B-54AD-CA09-3241-17A7BC0C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6C125-923B-603B-970C-57A1DE62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67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D426E7-9054-D8B0-1456-8C383518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D030E-843B-AEB5-707F-32AEAE4B5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86ED-16DA-DD6C-CCBD-08564A6E3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775A7-7F95-B588-1A1C-E3C64A16F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A5BBD-15BE-546D-2B4C-15055789A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2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6328-3378-B18E-44F9-06FA9165F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0E9B20-3316-20BC-1465-85876F2D34C9}"/>
              </a:ext>
            </a:extLst>
          </p:cNvPr>
          <p:cNvSpPr txBox="1"/>
          <p:nvPr/>
        </p:nvSpPr>
        <p:spPr>
          <a:xfrm>
            <a:off x="738011" y="2971694"/>
            <a:ext cx="2624700" cy="22106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Chopping Board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 knife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Large frying pan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Wooden Spoon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15E48D-4C4B-E388-AF07-6E7D24BA3929}"/>
              </a:ext>
            </a:extLst>
          </p:cNvPr>
          <p:cNvSpPr txBox="1"/>
          <p:nvPr/>
        </p:nvSpPr>
        <p:spPr>
          <a:xfrm>
            <a:off x="3615614" y="422461"/>
            <a:ext cx="7871535" cy="12625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entury Gothic"/>
                <a:ea typeface="Calibri"/>
                <a:cs typeface="Times New Roman"/>
              </a:rPr>
              <a:t>Vegetable Stir Fry</a:t>
            </a:r>
            <a:endParaRPr lang="en-GB" sz="2400" b="1" kern="100" dirty="0">
              <a:effectLst/>
              <a:latin typeface="Century Gothic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Serves 4 people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 time = 8 minutes 		Cooking time = </a:t>
            </a:r>
            <a:r>
              <a:rPr lang="en-GB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GB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F7140E-4681-5819-8ABE-019D1D6CD86A}"/>
              </a:ext>
            </a:extLst>
          </p:cNvPr>
          <p:cNvSpPr txBox="1"/>
          <p:nvPr/>
        </p:nvSpPr>
        <p:spPr>
          <a:xfrm>
            <a:off x="3942446" y="2080706"/>
            <a:ext cx="4396507" cy="329468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Shopping List: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Cupboard</a:t>
            </a: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3</a:t>
            </a:r>
            <a:r>
              <a:rPr lang="en-GB" b="0" i="0" dirty="0">
                <a:effectLst/>
                <a:latin typeface="Century Gothic"/>
              </a:rPr>
              <a:t> </a:t>
            </a:r>
            <a:r>
              <a:rPr lang="en-GB" dirty="0">
                <a:latin typeface="Century Gothic"/>
              </a:rPr>
              <a:t>Teaspoons</a:t>
            </a:r>
            <a:r>
              <a:rPr lang="en-GB" b="0" i="0" dirty="0">
                <a:effectLst/>
                <a:latin typeface="Century Gothic"/>
              </a:rPr>
              <a:t> of oil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3 Teaspoons garlic granules</a:t>
            </a:r>
            <a:endParaRPr lang="en-GB" b="0" i="0" dirty="0">
              <a:effectLst/>
              <a:latin typeface="Century Gothic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3</a:t>
            </a:r>
            <a:r>
              <a:rPr lang="en-GB" b="0" i="0" dirty="0">
                <a:effectLst/>
                <a:latin typeface="Century Gothic"/>
              </a:rPr>
              <a:t> </a:t>
            </a:r>
            <a:r>
              <a:rPr lang="en-GB" dirty="0">
                <a:latin typeface="Century Gothic"/>
              </a:rPr>
              <a:t>Tablespoons</a:t>
            </a:r>
            <a:r>
              <a:rPr lang="en-GB" b="0" i="0" dirty="0">
                <a:effectLst/>
                <a:latin typeface="Century Gothic"/>
              </a:rPr>
              <a:t> of soy sauce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3 Portions of soft noodles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6 Tablespoons of water</a:t>
            </a:r>
            <a:endParaRPr lang="en-GB" b="0" i="0" dirty="0">
              <a:effectLst/>
              <a:latin typeface="Century Gothic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71FD76-415E-5E25-7EFC-F451606F4B16}"/>
              </a:ext>
            </a:extLst>
          </p:cNvPr>
          <p:cNvSpPr txBox="1"/>
          <p:nvPr/>
        </p:nvSpPr>
        <p:spPr>
          <a:xfrm>
            <a:off x="8405769" y="2826717"/>
            <a:ext cx="3340236" cy="2496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Fresh</a:t>
            </a: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4 Carrots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Century Gothic"/>
              </a:rPr>
              <a:t>2 </a:t>
            </a:r>
            <a:r>
              <a:rPr lang="en-GB" dirty="0">
                <a:latin typeface="Century Gothic"/>
              </a:rPr>
              <a:t>Bell </a:t>
            </a:r>
            <a:r>
              <a:rPr lang="en-GB" b="0" i="0" dirty="0">
                <a:effectLst/>
                <a:latin typeface="Century Gothic"/>
              </a:rPr>
              <a:t>peppers</a:t>
            </a:r>
            <a:r>
              <a:rPr lang="en-GB" dirty="0">
                <a:latin typeface="Century Gothic"/>
              </a:rPr>
              <a:t>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Century Gothic"/>
              </a:rPr>
              <a:t>½</a:t>
            </a:r>
            <a:r>
              <a:rPr lang="en-GB" dirty="0">
                <a:latin typeface="Century Gothic"/>
              </a:rPr>
              <a:t> Broccoli </a:t>
            </a:r>
            <a:endParaRPr lang="en-GB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2 Red onions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0" i="0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917DC1-79A4-EC66-AB28-0457CD76BD24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EDF03B-65CD-3BE4-8CD3-DD6AEFFAD36E}"/>
              </a:ext>
            </a:extLst>
          </p:cNvPr>
          <p:cNvSpPr/>
          <p:nvPr/>
        </p:nvSpPr>
        <p:spPr>
          <a:xfrm>
            <a:off x="1202516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5088D-1447-4AEB-CB32-2C2393C006D8}"/>
              </a:ext>
            </a:extLst>
          </p:cNvPr>
          <p:cNvSpPr/>
          <p:nvPr/>
        </p:nvSpPr>
        <p:spPr>
          <a:xfrm rot="16200000">
            <a:off x="5950751" y="783590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7B0504-AE19-75A1-2AA4-2C59CA134B26}"/>
              </a:ext>
            </a:extLst>
          </p:cNvPr>
          <p:cNvSpPr/>
          <p:nvPr/>
        </p:nvSpPr>
        <p:spPr>
          <a:xfrm rot="16200000">
            <a:off x="6029887" y="-5954699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stir fry of noodles and vegetables&#10;&#10;Description automatically generated">
            <a:extLst>
              <a:ext uri="{FF2B5EF4-FFF2-40B4-BE49-F238E27FC236}">
                <a16:creationId xmlns:a16="http://schemas.microsoft.com/office/drawing/2014/main" id="{390BAB93-6D5E-CE8A-4F2A-E3E4B251AC0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75" y="125166"/>
            <a:ext cx="2047875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9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2FB4F-DBC6-7083-AB49-BD346E78E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utting board with vegetables on it&#10;&#10;Description automatically generated">
            <a:extLst>
              <a:ext uri="{FF2B5EF4-FFF2-40B4-BE49-F238E27FC236}">
                <a16:creationId xmlns:a16="http://schemas.microsoft.com/office/drawing/2014/main" id="{E0059983-803E-4E76-9E67-84A865217DC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30919" y="732959"/>
            <a:ext cx="1856767" cy="2475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66F339-5E9E-B4FE-B813-E9FEDA835C1B}"/>
              </a:ext>
            </a:extLst>
          </p:cNvPr>
          <p:cNvSpPr txBox="1"/>
          <p:nvPr/>
        </p:nvSpPr>
        <p:spPr>
          <a:xfrm>
            <a:off x="514904" y="423693"/>
            <a:ext cx="3478256" cy="4700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entury Gothic"/>
                <a:ea typeface="Calibri"/>
                <a:cs typeface="Times New Roman"/>
              </a:rPr>
              <a:t>Method</a:t>
            </a:r>
            <a:endParaRPr lang="en-GB" sz="2400" b="1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961F38-D7C4-49E0-3CAF-93075E772BAA}"/>
              </a:ext>
            </a:extLst>
          </p:cNvPr>
          <p:cNvSpPr txBox="1"/>
          <p:nvPr/>
        </p:nvSpPr>
        <p:spPr>
          <a:xfrm>
            <a:off x="3049808" y="1237311"/>
            <a:ext cx="173436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1 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Chop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all the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 vegetables into thin strips.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B50E0-797E-F3B6-1952-5783341502B8}"/>
              </a:ext>
            </a:extLst>
          </p:cNvPr>
          <p:cNvSpPr txBox="1"/>
          <p:nvPr/>
        </p:nvSpPr>
        <p:spPr>
          <a:xfrm>
            <a:off x="2254473" y="3537146"/>
            <a:ext cx="307425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2 - Put the oil in a pan and gently cook for 2-3 minutes. Then add the garlic granules and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vegetables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.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 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73D214-B538-E808-7A12-0C74B413F8CF}"/>
              </a:ext>
            </a:extLst>
          </p:cNvPr>
          <p:cNvSpPr txBox="1"/>
          <p:nvPr/>
        </p:nvSpPr>
        <p:spPr>
          <a:xfrm>
            <a:off x="7382330" y="2938528"/>
            <a:ext cx="4467029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4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Add the noodles and give the food a good mix, add more water to avoid the food sticking to the pan.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F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ry until noodles have cooked through and the food is steaming hot.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7E3FB4-976A-0B99-DCA3-B14D70B2ED0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453" y="-22916"/>
            <a:ext cx="12034547" cy="1463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937AE3C-CA36-1AB1-2B2C-A827683AECD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89" y="6711683"/>
            <a:ext cx="12034547" cy="14631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991613D-EA0C-9202-BCB0-BC7D5790B4E8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82DF24-9EF0-BAF7-E141-12278B31496A}"/>
              </a:ext>
            </a:extLst>
          </p:cNvPr>
          <p:cNvSpPr/>
          <p:nvPr/>
        </p:nvSpPr>
        <p:spPr>
          <a:xfrm>
            <a:off x="12044037" y="7406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14E4D8-CDDB-A353-1943-3822E05099DE}"/>
              </a:ext>
            </a:extLst>
          </p:cNvPr>
          <p:cNvSpPr txBox="1"/>
          <p:nvPr/>
        </p:nvSpPr>
        <p:spPr>
          <a:xfrm>
            <a:off x="7301271" y="569628"/>
            <a:ext cx="421382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3 – Add the veg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to the pan along with a dash of water and f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ry vegetables for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5-6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 mins until soft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,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 add soy sauce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and another dash of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water and cook for another 2 mins.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B3928-739E-F1FE-6CD5-2CF9DA2272E4}"/>
              </a:ext>
            </a:extLst>
          </p:cNvPr>
          <p:cNvSpPr txBox="1"/>
          <p:nvPr/>
        </p:nvSpPr>
        <p:spPr>
          <a:xfrm>
            <a:off x="9359465" y="5099349"/>
            <a:ext cx="21612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Serve and enjoy!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pic>
        <p:nvPicPr>
          <p:cNvPr id="20" name="Picture 19" descr="A pan with vegetables and a wooden spoon&#10;&#10;Description automatically generated">
            <a:extLst>
              <a:ext uri="{FF2B5EF4-FFF2-40B4-BE49-F238E27FC236}">
                <a16:creationId xmlns:a16="http://schemas.microsoft.com/office/drawing/2014/main" id="{787E135C-3608-BBFF-D93B-B203251093C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4464" y="328734"/>
            <a:ext cx="1814200" cy="2418933"/>
          </a:xfrm>
          <a:prstGeom prst="rect">
            <a:avLst/>
          </a:prstGeom>
        </p:spPr>
      </p:pic>
      <p:pic>
        <p:nvPicPr>
          <p:cNvPr id="24" name="Picture 23" descr="A wooden spoon stirring noodles and vegetables in a wok&#10;&#10;Description automatically generated">
            <a:extLst>
              <a:ext uri="{FF2B5EF4-FFF2-40B4-BE49-F238E27FC236}">
                <a16:creationId xmlns:a16="http://schemas.microsoft.com/office/drawing/2014/main" id="{500C1B0A-7509-C454-F010-67F669FCC0A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1475" y="2898943"/>
            <a:ext cx="1848997" cy="2465329"/>
          </a:xfrm>
          <a:prstGeom prst="rect">
            <a:avLst/>
          </a:prstGeom>
        </p:spPr>
      </p:pic>
      <p:pic>
        <p:nvPicPr>
          <p:cNvPr id="26" name="Picture 25" descr="A pan with a golden surface&#10;&#10;Description automatically generated with medium confidence">
            <a:extLst>
              <a:ext uri="{FF2B5EF4-FFF2-40B4-BE49-F238E27FC236}">
                <a16:creationId xmlns:a16="http://schemas.microsoft.com/office/drawing/2014/main" id="{919EC556-193B-C8AE-200A-F9CF47A5B65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462" y="3314384"/>
            <a:ext cx="1648748" cy="2198330"/>
          </a:xfrm>
          <a:prstGeom prst="rect">
            <a:avLst/>
          </a:prstGeom>
        </p:spPr>
      </p:pic>
      <p:pic>
        <p:nvPicPr>
          <p:cNvPr id="28" name="Picture 27" descr="A stir fry of noodles and vegetables&#10;&#10;Description automatically generated">
            <a:extLst>
              <a:ext uri="{FF2B5EF4-FFF2-40B4-BE49-F238E27FC236}">
                <a16:creationId xmlns:a16="http://schemas.microsoft.com/office/drawing/2014/main" id="{2EEFC28A-CF84-D24B-3B1C-E5846926CED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4018" y="4524713"/>
            <a:ext cx="1539398" cy="205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4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835BC2903D8449D815784513023DE" ma:contentTypeVersion="14" ma:contentTypeDescription="Create a new document." ma:contentTypeScope="" ma:versionID="03c693c368ec63ab3cda254bc8531c52">
  <xsd:schema xmlns:xsd="http://www.w3.org/2001/XMLSchema" xmlns:xs="http://www.w3.org/2001/XMLSchema" xmlns:p="http://schemas.microsoft.com/office/2006/metadata/properties" xmlns:ns2="1942bcc8-db1a-4387-ab36-bec192a20f3b" xmlns:ns3="3ea617ff-6e4d-413c-80da-f5c0ee249444" targetNamespace="http://schemas.microsoft.com/office/2006/metadata/properties" ma:root="true" ma:fieldsID="ef7870213f118e64ef9e54ae71f293bf" ns2:_="" ns3:_="">
    <xsd:import namespace="1942bcc8-db1a-4387-ab36-bec192a20f3b"/>
    <xsd:import namespace="3ea617ff-6e4d-413c-80da-f5c0ee2494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2bcc8-db1a-4387-ab36-bec192a2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f5c82f2-eede-4471-a47e-07f33cc4b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617ff-6e4d-413c-80da-f5c0ee2494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e75ecf0-b035-4d8d-bf45-fca660c4bb84}" ma:internalName="TaxCatchAll" ma:showField="CatchAllData" ma:web="3ea617ff-6e4d-413c-80da-f5c0ee2494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42bcc8-db1a-4387-ab36-bec192a20f3b">
      <Terms xmlns="http://schemas.microsoft.com/office/infopath/2007/PartnerControls"/>
    </lcf76f155ced4ddcb4097134ff3c332f>
    <TaxCatchAll xmlns="3ea617ff-6e4d-413c-80da-f5c0ee2494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5F3A39-C799-448F-8CF8-8032FD4D8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2bcc8-db1a-4387-ab36-bec192a20f3b"/>
    <ds:schemaRef ds:uri="3ea617ff-6e4d-413c-80da-f5c0ee249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5530C6-A79F-4873-8C98-006EDD2312E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f34f4604-b9ab-4e3f-af88-9a325ff168cd"/>
    <ds:schemaRef ds:uri="a7b26220-b7cc-4f68-b9d6-c84a87785cf5"/>
    <ds:schemaRef ds:uri="1942bcc8-db1a-4387-ab36-bec192a20f3b"/>
    <ds:schemaRef ds:uri="3ea617ff-6e4d-413c-80da-f5c0ee249444"/>
  </ds:schemaRefs>
</ds:datastoreItem>
</file>

<file path=customXml/itemProps3.xml><?xml version="1.0" encoding="utf-8"?>
<ds:datastoreItem xmlns:ds="http://schemas.openxmlformats.org/officeDocument/2006/customXml" ds:itemID="{46D3F85A-FCA8-47F0-8878-52538F8BED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187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Isabelle (PETROC GROUP PRACTICE - L82023)</dc:creator>
  <cp:lastModifiedBy>Manda Brookman</cp:lastModifiedBy>
  <cp:revision>75</cp:revision>
  <dcterms:created xsi:type="dcterms:W3CDTF">2024-03-21T14:01:12Z</dcterms:created>
  <dcterms:modified xsi:type="dcterms:W3CDTF">2024-06-27T13:25:48Z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0x0101000D1835BC2903D8449D815784513023DE</vt:lpwstr>
  </property>
  <property fmtid="{D5CDD505-2E9C-101B-9397-08002B2CF9AE}" pid="3" name="MediaServiceImageTags">
    <vt:lpwstr/>
  </property>
</Properties>
</file>